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Default Extension="xlsx" ContentType="application/vnd.openxmlformats-officedocument.spreadsheetml.sheet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32"/>
  </p:notesMasterIdLst>
  <p:sldIdLst>
    <p:sldId id="775" r:id="rId7"/>
    <p:sldId id="780" r:id="rId8"/>
    <p:sldId id="778" r:id="rId9"/>
    <p:sldId id="781" r:id="rId10"/>
    <p:sldId id="782" r:id="rId11"/>
    <p:sldId id="783" r:id="rId12"/>
    <p:sldId id="784" r:id="rId13"/>
    <p:sldId id="779" r:id="rId14"/>
    <p:sldId id="785" r:id="rId15"/>
    <p:sldId id="786" r:id="rId16"/>
    <p:sldId id="787" r:id="rId17"/>
    <p:sldId id="788" r:id="rId18"/>
    <p:sldId id="789" r:id="rId19"/>
    <p:sldId id="790" r:id="rId20"/>
    <p:sldId id="792" r:id="rId21"/>
    <p:sldId id="793" r:id="rId22"/>
    <p:sldId id="794" r:id="rId23"/>
    <p:sldId id="795" r:id="rId24"/>
    <p:sldId id="796" r:id="rId25"/>
    <p:sldId id="797" r:id="rId26"/>
    <p:sldId id="798" r:id="rId27"/>
    <p:sldId id="799" r:id="rId28"/>
    <p:sldId id="800" r:id="rId29"/>
    <p:sldId id="801" r:id="rId30"/>
    <p:sldId id="791" r:id="rId31"/>
  </p:sldIdLst>
  <p:sldSz cx="12192000" cy="6858000"/>
  <p:notesSz cx="6858000" cy="9144000"/>
  <p:embeddedFontLst>
    <p:embeddedFont>
      <p:font typeface="맑은 고딕" pitchFamily="50" charset="-127"/>
      <p:regular r:id="rId33"/>
      <p:bold r:id="rId34"/>
    </p:embeddedFont>
    <p:embeddedFont>
      <p:font typeface="양재깨비체B" pitchFamily="18" charset="-127"/>
      <p:regular r:id="rId35"/>
    </p:embeddedFont>
    <p:embeddedFont>
      <p:font typeface="Arial Unicode MS" pitchFamily="50" charset="-127"/>
      <p:regular r:id="rId36"/>
    </p:embeddedFont>
    <p:embeddedFont>
      <p:font typeface="HY헤드라인M" pitchFamily="18" charset="-127"/>
      <p:regular r:id="rId37"/>
    </p:embeddedFont>
    <p:embeddedFont>
      <p:font typeface="HY강B" pitchFamily="18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88D"/>
    <a:srgbClr val="E3D9D7"/>
    <a:srgbClr val="B7F7EC"/>
    <a:srgbClr val="3EA88A"/>
    <a:srgbClr val="ECC19C"/>
    <a:srgbClr val="A15A1F"/>
    <a:srgbClr val="546471"/>
    <a:srgbClr val="E8B388"/>
    <a:srgbClr val="FFC19B"/>
    <a:srgbClr val="FFDAC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66" autoAdjust="0"/>
    <p:restoredTop sz="95990" autoAdjust="0"/>
  </p:normalViewPr>
  <p:slideViewPr>
    <p:cSldViewPr snapToGrid="0">
      <p:cViewPr varScale="1">
        <p:scale>
          <a:sx n="87" d="100"/>
          <a:sy n="87" d="100"/>
        </p:scale>
        <p:origin x="-874" y="-8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4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>
        <c:manualLayout>
          <c:layoutTarget val="inner"/>
          <c:xMode val="edge"/>
          <c:yMode val="edge"/>
          <c:x val="1.71874747895524E-2"/>
          <c:y val="2.2161629062954796E-2"/>
          <c:w val="0.96562500000000195"/>
          <c:h val="0.97783838775143328"/>
        </c:manualLayout>
      </c:layout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c:spPr>
          <c:dPt>
            <c:idx val="0"/>
            <c:spPr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</c:dPt>
          <c:cat>
            <c:strRef>
              <c:f>Sheet1!$A$2:$A$8</c:f>
              <c:strCache>
                <c:ptCount val="7"/>
                <c:pt idx="0">
                  <c:v>배경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35</c:v>
                </c:pt>
                <c:pt idx="2">
                  <c:v>45</c:v>
                </c:pt>
                <c:pt idx="3">
                  <c:v>60</c:v>
                </c:pt>
                <c:pt idx="4">
                  <c:v>40</c:v>
                </c:pt>
                <c:pt idx="5">
                  <c:v>85</c:v>
                </c:pt>
                <c:pt idx="6">
                  <c:v>55</c:v>
                </c:pt>
              </c:numCache>
            </c:numRef>
          </c:val>
        </c:ser>
        <c:gapWidth val="0"/>
        <c:axId val="132485120"/>
        <c:axId val="132486656"/>
      </c:barChart>
      <c:catAx>
        <c:axId val="132485120"/>
        <c:scaling>
          <c:orientation val="maxMin"/>
        </c:scaling>
        <c:delete val="1"/>
        <c:axPos val="l"/>
        <c:numFmt formatCode="General" sourceLinked="1"/>
        <c:tickLblPos val="none"/>
        <c:crossAx val="132486656"/>
        <c:crosses val="autoZero"/>
        <c:auto val="1"/>
        <c:lblAlgn val="ctr"/>
        <c:lblOffset val="100"/>
      </c:catAx>
      <c:valAx>
        <c:axId val="132486656"/>
        <c:scaling>
          <c:orientation val="minMax"/>
        </c:scaling>
        <c:delete val="1"/>
        <c:axPos val="t"/>
        <c:numFmt formatCode="General" sourceLinked="1"/>
        <c:majorTickMark val="none"/>
        <c:tickLblPos val="none"/>
        <c:crossAx val="132485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0.35039</cdr:x>
      <cdr:y>0.15852</cdr:y>
    </cdr:from>
    <cdr:to>
      <cdr:x>0.43189</cdr:x>
      <cdr:y>0.29912</cdr:y>
    </cdr:to>
    <cdr:sp macro="" textlink="">
      <cdr:nvSpPr>
        <cdr:cNvPr id="2" name="타원 1"/>
        <cdr:cNvSpPr/>
      </cdr:nvSpPr>
      <cdr:spPr>
        <a:xfrm xmlns:a="http://schemas.openxmlformats.org/drawingml/2006/main">
          <a:off x="3822078" y="1002323"/>
          <a:ext cx="889000" cy="889000"/>
        </a:xfrm>
        <a:prstGeom xmlns:a="http://schemas.openxmlformats.org/drawingml/2006/main" prst="ellipse">
          <a:avLst/>
        </a:prstGeom>
        <a:solidFill xmlns:a="http://schemas.openxmlformats.org/drawingml/2006/main">
          <a:srgbClr val="F2F2F2"/>
        </a:solidFill>
        <a:ln xmlns:a="http://schemas.openxmlformats.org/drawingml/2006/main" w="12700" cap="flat" cmpd="sng" algn="ctr">
          <a:solidFill>
            <a:sysClr val="window" lastClr="FFFFFF"/>
          </a:solidFill>
          <a:prstDash val="solid"/>
          <a:miter lim="800000"/>
        </a:ln>
        <a:effectLst xmlns:a="http://schemas.openxmlformats.org/drawingml/2006/main">
          <a:outerShdw blurRad="139700" dist="38100" dir="8100000" algn="tr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9pPr>
        </a:lstStyle>
        <a:p xmlns:a="http://schemas.openxmlformats.org/drawingml/2006/main">
          <a:pPr algn="ctr"/>
          <a:endParaRPr lang="ko-KR" altLang="en-US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0.45907</cdr:x>
      <cdr:y>0.30055</cdr:y>
    </cdr:from>
    <cdr:to>
      <cdr:x>0.54057</cdr:x>
      <cdr:y>0.44115</cdr:y>
    </cdr:to>
    <cdr:sp macro="" textlink="">
      <cdr:nvSpPr>
        <cdr:cNvPr id="3" name="타원 2"/>
        <cdr:cNvSpPr/>
      </cdr:nvSpPr>
      <cdr:spPr>
        <a:xfrm xmlns:a="http://schemas.openxmlformats.org/drawingml/2006/main">
          <a:off x="5007618" y="1900398"/>
          <a:ext cx="889000" cy="889000"/>
        </a:xfrm>
        <a:prstGeom xmlns:a="http://schemas.openxmlformats.org/drawingml/2006/main" prst="ellipse">
          <a:avLst/>
        </a:prstGeom>
        <a:solidFill xmlns:a="http://schemas.openxmlformats.org/drawingml/2006/main">
          <a:srgbClr val="F2F2F2"/>
        </a:solidFill>
        <a:ln xmlns:a="http://schemas.openxmlformats.org/drawingml/2006/main" w="12700" cap="flat" cmpd="sng" algn="ctr">
          <a:solidFill>
            <a:sysClr val="window" lastClr="FFFFFF"/>
          </a:solidFill>
          <a:prstDash val="solid"/>
          <a:miter lim="800000"/>
        </a:ln>
        <a:effectLst xmlns:a="http://schemas.openxmlformats.org/drawingml/2006/main">
          <a:outerShdw blurRad="139700" dist="38100" dir="8100000" algn="tr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9pPr>
        </a:lstStyle>
        <a:p xmlns:a="http://schemas.openxmlformats.org/drawingml/2006/main">
          <a:pPr algn="ctr"/>
          <a:endParaRPr lang="ko-KR" altLang="en-US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0.61585</cdr:x>
      <cdr:y>0.43957</cdr:y>
    </cdr:from>
    <cdr:to>
      <cdr:x>0.69735</cdr:x>
      <cdr:y>0.58017</cdr:y>
    </cdr:to>
    <cdr:sp macro="" textlink="">
      <cdr:nvSpPr>
        <cdr:cNvPr id="4" name="타원 3"/>
        <cdr:cNvSpPr/>
      </cdr:nvSpPr>
      <cdr:spPr>
        <a:xfrm xmlns:a="http://schemas.openxmlformats.org/drawingml/2006/main">
          <a:off x="6717780" y="2779423"/>
          <a:ext cx="889000" cy="889000"/>
        </a:xfrm>
        <a:prstGeom xmlns:a="http://schemas.openxmlformats.org/drawingml/2006/main" prst="ellipse">
          <a:avLst/>
        </a:prstGeom>
        <a:solidFill xmlns:a="http://schemas.openxmlformats.org/drawingml/2006/main">
          <a:srgbClr val="F2F2F2"/>
        </a:solidFill>
        <a:ln xmlns:a="http://schemas.openxmlformats.org/drawingml/2006/main" w="12700" cap="flat" cmpd="sng" algn="ctr">
          <a:solidFill>
            <a:sysClr val="window" lastClr="FFFFFF"/>
          </a:solidFill>
          <a:prstDash val="solid"/>
          <a:miter lim="800000"/>
        </a:ln>
        <a:effectLst xmlns:a="http://schemas.openxmlformats.org/drawingml/2006/main">
          <a:outerShdw blurRad="139700" dist="38100" dir="8100000" algn="tr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9pPr>
        </a:lstStyle>
        <a:p xmlns:a="http://schemas.openxmlformats.org/drawingml/2006/main">
          <a:pPr algn="ctr"/>
          <a:endParaRPr lang="ko-KR" altLang="en-US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0.41298</cdr:x>
      <cdr:y>0.5816</cdr:y>
    </cdr:from>
    <cdr:to>
      <cdr:x>0.49448</cdr:x>
      <cdr:y>0.7222</cdr:y>
    </cdr:to>
    <cdr:sp macro="" textlink="">
      <cdr:nvSpPr>
        <cdr:cNvPr id="5" name="타원 4"/>
        <cdr:cNvSpPr/>
      </cdr:nvSpPr>
      <cdr:spPr>
        <a:xfrm xmlns:a="http://schemas.openxmlformats.org/drawingml/2006/main">
          <a:off x="4504862" y="3677498"/>
          <a:ext cx="889000" cy="889000"/>
        </a:xfrm>
        <a:prstGeom xmlns:a="http://schemas.openxmlformats.org/drawingml/2006/main" prst="ellipse">
          <a:avLst/>
        </a:prstGeom>
        <a:solidFill xmlns:a="http://schemas.openxmlformats.org/drawingml/2006/main">
          <a:srgbClr val="F2F2F2"/>
        </a:solidFill>
        <a:ln xmlns:a="http://schemas.openxmlformats.org/drawingml/2006/main" w="12700" cap="flat" cmpd="sng" algn="ctr">
          <a:solidFill>
            <a:sysClr val="window" lastClr="FFFFFF"/>
          </a:solidFill>
          <a:prstDash val="solid"/>
          <a:miter lim="800000"/>
        </a:ln>
        <a:effectLst xmlns:a="http://schemas.openxmlformats.org/drawingml/2006/main">
          <a:outerShdw blurRad="139700" dist="38100" dir="8100000" algn="tr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9pPr>
        </a:lstStyle>
        <a:p xmlns:a="http://schemas.openxmlformats.org/drawingml/2006/main">
          <a:pPr algn="ctr"/>
          <a:endParaRPr lang="ko-KR" altLang="en-US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0.88905</cdr:x>
      <cdr:y>0.71761</cdr:y>
    </cdr:from>
    <cdr:to>
      <cdr:x>0.97055</cdr:x>
      <cdr:y>0.85821</cdr:y>
    </cdr:to>
    <cdr:sp macro="" textlink="">
      <cdr:nvSpPr>
        <cdr:cNvPr id="6" name="타원 5"/>
        <cdr:cNvSpPr/>
      </cdr:nvSpPr>
      <cdr:spPr>
        <a:xfrm xmlns:a="http://schemas.openxmlformats.org/drawingml/2006/main">
          <a:off x="9697940" y="4537473"/>
          <a:ext cx="889000" cy="889000"/>
        </a:xfrm>
        <a:prstGeom xmlns:a="http://schemas.openxmlformats.org/drawingml/2006/main" prst="ellipse">
          <a:avLst/>
        </a:prstGeom>
        <a:solidFill xmlns:a="http://schemas.openxmlformats.org/drawingml/2006/main">
          <a:srgbClr val="F2F2F2"/>
        </a:solidFill>
        <a:ln xmlns:a="http://schemas.openxmlformats.org/drawingml/2006/main" w="12700" cap="flat" cmpd="sng" algn="ctr">
          <a:solidFill>
            <a:sysClr val="window" lastClr="FFFFFF"/>
          </a:solidFill>
          <a:prstDash val="solid"/>
          <a:miter lim="800000"/>
        </a:ln>
        <a:effectLst xmlns:a="http://schemas.openxmlformats.org/drawingml/2006/main">
          <a:outerShdw blurRad="139700" dist="38100" dir="8100000" algn="tr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9pPr>
        </a:lstStyle>
        <a:p xmlns:a="http://schemas.openxmlformats.org/drawingml/2006/main">
          <a:pPr algn="ctr"/>
          <a:endParaRPr lang="ko-KR" altLang="en-US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0.57562</cdr:x>
      <cdr:y>0.8594</cdr:y>
    </cdr:from>
    <cdr:to>
      <cdr:x>0.65712</cdr:x>
      <cdr:y>1</cdr:y>
    </cdr:to>
    <cdr:sp macro="" textlink="">
      <cdr:nvSpPr>
        <cdr:cNvPr id="7" name="타원 6"/>
        <cdr:cNvSpPr/>
      </cdr:nvSpPr>
      <cdr:spPr>
        <a:xfrm xmlns:a="http://schemas.openxmlformats.org/drawingml/2006/main">
          <a:off x="6279006" y="5435548"/>
          <a:ext cx="889000" cy="889000"/>
        </a:xfrm>
        <a:prstGeom xmlns:a="http://schemas.openxmlformats.org/drawingml/2006/main" prst="ellipse">
          <a:avLst/>
        </a:prstGeom>
        <a:solidFill xmlns:a="http://schemas.openxmlformats.org/drawingml/2006/main">
          <a:srgbClr val="F2F2F2"/>
        </a:solidFill>
        <a:ln xmlns:a="http://schemas.openxmlformats.org/drawingml/2006/main" w="12700" cap="flat" cmpd="sng" algn="ctr">
          <a:solidFill>
            <a:sysClr val="window" lastClr="FFFFFF"/>
          </a:solidFill>
          <a:prstDash val="solid"/>
          <a:miter lim="800000"/>
        </a:ln>
        <a:effectLst xmlns:a="http://schemas.openxmlformats.org/drawingml/2006/main">
          <a:outerShdw blurRad="139700" dist="38100" dir="8100000" algn="tr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" lastClr="FFFFFF"/>
              </a:solidFill>
              <a:latin typeface="맑은 고딕"/>
            </a:defRPr>
          </a:lvl9pPr>
        </a:lstStyle>
        <a:p xmlns:a="http://schemas.openxmlformats.org/drawingml/2006/main">
          <a:pPr algn="ctr"/>
          <a:endParaRPr lang="ko-KR" altLang="en-US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0.43388</cdr:x>
      <cdr:y>0.62838</cdr:y>
    </cdr:from>
    <cdr:to>
      <cdr:x>0.47015</cdr:x>
      <cdr:y>0.68386</cdr:y>
    </cdr:to>
    <cdr:sp macro="" textlink="">
      <cdr:nvSpPr>
        <cdr:cNvPr id="8" name="Freeform 6"/>
        <cdr:cNvSpPr>
          <a:spLocks xmlns:a="http://schemas.openxmlformats.org/drawingml/2006/main"/>
        </cdr:cNvSpPr>
      </cdr:nvSpPr>
      <cdr:spPr bwMode="auto">
        <a:xfrm xmlns:a="http://schemas.openxmlformats.org/drawingml/2006/main">
          <a:off x="4732889" y="3973307"/>
          <a:ext cx="395606" cy="350745"/>
        </a:xfrm>
        <a:custGeom xmlns:a="http://schemas.openxmlformats.org/drawingml/2006/main">
          <a:avLst/>
          <a:gdLst>
            <a:gd name="T0" fmla="*/ 2689 w 3491"/>
            <a:gd name="T1" fmla="*/ 15 h 3097"/>
            <a:gd name="T2" fmla="*/ 2963 w 3491"/>
            <a:gd name="T3" fmla="*/ 108 h 3097"/>
            <a:gd name="T4" fmla="*/ 3204 w 3491"/>
            <a:gd name="T5" fmla="*/ 281 h 3097"/>
            <a:gd name="T6" fmla="*/ 3382 w 3491"/>
            <a:gd name="T7" fmla="*/ 518 h 3097"/>
            <a:gd name="T8" fmla="*/ 3475 w 3491"/>
            <a:gd name="T9" fmla="*/ 786 h 3097"/>
            <a:gd name="T10" fmla="*/ 3486 w 3491"/>
            <a:gd name="T11" fmla="*/ 1066 h 3097"/>
            <a:gd name="T12" fmla="*/ 3413 w 3491"/>
            <a:gd name="T13" fmla="*/ 1339 h 3097"/>
            <a:gd name="T14" fmla="*/ 3256 w 3491"/>
            <a:gd name="T15" fmla="*/ 1586 h 3097"/>
            <a:gd name="T16" fmla="*/ 1965 w 3491"/>
            <a:gd name="T17" fmla="*/ 2838 h 3097"/>
            <a:gd name="T18" fmla="*/ 1873 w 3491"/>
            <a:gd name="T19" fmla="*/ 2828 h 3097"/>
            <a:gd name="T20" fmla="*/ 1821 w 3491"/>
            <a:gd name="T21" fmla="*/ 2749 h 3097"/>
            <a:gd name="T22" fmla="*/ 1853 w 3491"/>
            <a:gd name="T23" fmla="*/ 2662 h 3097"/>
            <a:gd name="T24" fmla="*/ 3153 w 3491"/>
            <a:gd name="T25" fmla="*/ 1355 h 3097"/>
            <a:gd name="T26" fmla="*/ 3242 w 3491"/>
            <a:gd name="T27" fmla="*/ 1126 h 3097"/>
            <a:gd name="T28" fmla="*/ 3253 w 3491"/>
            <a:gd name="T29" fmla="*/ 885 h 3097"/>
            <a:gd name="T30" fmla="*/ 3183 w 3491"/>
            <a:gd name="T31" fmla="*/ 653 h 3097"/>
            <a:gd name="T32" fmla="*/ 3035 w 3491"/>
            <a:gd name="T33" fmla="*/ 448 h 3097"/>
            <a:gd name="T34" fmla="*/ 2825 w 3491"/>
            <a:gd name="T35" fmla="*/ 301 h 3097"/>
            <a:gd name="T36" fmla="*/ 2586 w 3491"/>
            <a:gd name="T37" fmla="*/ 234 h 3097"/>
            <a:gd name="T38" fmla="*/ 2340 w 3491"/>
            <a:gd name="T39" fmla="*/ 243 h 3097"/>
            <a:gd name="T40" fmla="*/ 2108 w 3491"/>
            <a:gd name="T41" fmla="*/ 331 h 3097"/>
            <a:gd name="T42" fmla="*/ 378 w 3491"/>
            <a:gd name="T43" fmla="*/ 1972 h 3097"/>
            <a:gd name="T44" fmla="*/ 258 w 3491"/>
            <a:gd name="T45" fmla="*/ 2149 h 3097"/>
            <a:gd name="T46" fmla="*/ 218 w 3491"/>
            <a:gd name="T47" fmla="*/ 2350 h 3097"/>
            <a:gd name="T48" fmla="*/ 258 w 3491"/>
            <a:gd name="T49" fmla="*/ 2551 h 3097"/>
            <a:gd name="T50" fmla="*/ 378 w 3491"/>
            <a:gd name="T51" fmla="*/ 2728 h 3097"/>
            <a:gd name="T52" fmla="*/ 558 w 3491"/>
            <a:gd name="T53" fmla="*/ 2846 h 3097"/>
            <a:gd name="T54" fmla="*/ 763 w 3491"/>
            <a:gd name="T55" fmla="*/ 2885 h 3097"/>
            <a:gd name="T56" fmla="*/ 968 w 3491"/>
            <a:gd name="T57" fmla="*/ 2846 h 3097"/>
            <a:gd name="T58" fmla="*/ 1149 w 3491"/>
            <a:gd name="T59" fmla="*/ 2728 h 3097"/>
            <a:gd name="T60" fmla="*/ 2809 w 3491"/>
            <a:gd name="T61" fmla="*/ 1091 h 3097"/>
            <a:gd name="T62" fmla="*/ 2837 w 3491"/>
            <a:gd name="T63" fmla="*/ 942 h 3097"/>
            <a:gd name="T64" fmla="*/ 2791 w 3491"/>
            <a:gd name="T65" fmla="*/ 797 h 3097"/>
            <a:gd name="T66" fmla="*/ 2677 w 3491"/>
            <a:gd name="T67" fmla="*/ 685 h 3097"/>
            <a:gd name="T68" fmla="*/ 2528 w 3491"/>
            <a:gd name="T69" fmla="*/ 641 h 3097"/>
            <a:gd name="T70" fmla="*/ 2377 w 3491"/>
            <a:gd name="T71" fmla="*/ 668 h 3097"/>
            <a:gd name="T72" fmla="*/ 1082 w 3491"/>
            <a:gd name="T73" fmla="*/ 1906 h 3097"/>
            <a:gd name="T74" fmla="*/ 992 w 3491"/>
            <a:gd name="T75" fmla="*/ 1937 h 3097"/>
            <a:gd name="T76" fmla="*/ 911 w 3491"/>
            <a:gd name="T77" fmla="*/ 1887 h 3097"/>
            <a:gd name="T78" fmla="*/ 900 w 3491"/>
            <a:gd name="T79" fmla="*/ 1796 h 3097"/>
            <a:gd name="T80" fmla="*/ 2165 w 3491"/>
            <a:gd name="T81" fmla="*/ 546 h 3097"/>
            <a:gd name="T82" fmla="*/ 2354 w 3491"/>
            <a:gd name="T83" fmla="*/ 449 h 3097"/>
            <a:gd name="T84" fmla="*/ 2562 w 3491"/>
            <a:gd name="T85" fmla="*/ 429 h 3097"/>
            <a:gd name="T86" fmla="*/ 2763 w 3491"/>
            <a:gd name="T87" fmla="*/ 488 h 3097"/>
            <a:gd name="T88" fmla="*/ 2932 w 3491"/>
            <a:gd name="T89" fmla="*/ 623 h 3097"/>
            <a:gd name="T90" fmla="*/ 3032 w 3491"/>
            <a:gd name="T91" fmla="*/ 809 h 3097"/>
            <a:gd name="T92" fmla="*/ 3053 w 3491"/>
            <a:gd name="T93" fmla="*/ 1012 h 3097"/>
            <a:gd name="T94" fmla="*/ 2993 w 3491"/>
            <a:gd name="T95" fmla="*/ 1209 h 3097"/>
            <a:gd name="T96" fmla="*/ 1303 w 3491"/>
            <a:gd name="T97" fmla="*/ 2879 h 3097"/>
            <a:gd name="T98" fmla="*/ 1094 w 3491"/>
            <a:gd name="T99" fmla="*/ 3025 h 3097"/>
            <a:gd name="T100" fmla="*/ 855 w 3491"/>
            <a:gd name="T101" fmla="*/ 3092 h 3097"/>
            <a:gd name="T102" fmla="*/ 609 w 3491"/>
            <a:gd name="T103" fmla="*/ 3083 h 3097"/>
            <a:gd name="T104" fmla="*/ 377 w 3491"/>
            <a:gd name="T105" fmla="*/ 2995 h 3097"/>
            <a:gd name="T106" fmla="*/ 178 w 3491"/>
            <a:gd name="T107" fmla="*/ 2832 h 3097"/>
            <a:gd name="T108" fmla="*/ 51 w 3491"/>
            <a:gd name="T109" fmla="*/ 2617 h 3097"/>
            <a:gd name="T110" fmla="*/ 0 w 3491"/>
            <a:gd name="T111" fmla="*/ 2381 h 3097"/>
            <a:gd name="T112" fmla="*/ 30 w 3491"/>
            <a:gd name="T113" fmla="*/ 2141 h 3097"/>
            <a:gd name="T114" fmla="*/ 139 w 3491"/>
            <a:gd name="T115" fmla="*/ 1920 h 3097"/>
            <a:gd name="T116" fmla="*/ 1872 w 3491"/>
            <a:gd name="T117" fmla="*/ 230 h 3097"/>
            <a:gd name="T118" fmla="*/ 2123 w 3491"/>
            <a:gd name="T119" fmla="*/ 76 h 3097"/>
            <a:gd name="T120" fmla="*/ 2402 w 3491"/>
            <a:gd name="T121" fmla="*/ 5 h 3097"/>
          </a:gdLst>
          <a:ahLst/>
          <a:cxnLst>
            <a:cxn ang="0">
              <a:pos x="T0" y="T1"/>
            </a:cxn>
            <a:cxn ang="0">
              <a:pos x="T2" y="T3"/>
            </a:cxn>
            <a:cxn ang="0">
              <a:pos x="T4" y="T5"/>
            </a:cxn>
            <a:cxn ang="0">
              <a:pos x="T6" y="T7"/>
            </a:cxn>
            <a:cxn ang="0">
              <a:pos x="T8" y="T9"/>
            </a:cxn>
            <a:cxn ang="0">
              <a:pos x="T10" y="T11"/>
            </a:cxn>
            <a:cxn ang="0">
              <a:pos x="T12" y="T13"/>
            </a:cxn>
            <a:cxn ang="0">
              <a:pos x="T14" y="T15"/>
            </a:cxn>
            <a:cxn ang="0">
              <a:pos x="T16" y="T17"/>
            </a:cxn>
            <a:cxn ang="0">
              <a:pos x="T18" y="T19"/>
            </a:cxn>
            <a:cxn ang="0">
              <a:pos x="T20" y="T21"/>
            </a:cxn>
            <a:cxn ang="0">
              <a:pos x="T22" y="T23"/>
            </a:cxn>
            <a:cxn ang="0">
              <a:pos x="T24" y="T25"/>
            </a:cxn>
            <a:cxn ang="0">
              <a:pos x="T26" y="T27"/>
            </a:cxn>
            <a:cxn ang="0">
              <a:pos x="T28" y="T29"/>
            </a:cxn>
            <a:cxn ang="0">
              <a:pos x="T30" y="T31"/>
            </a:cxn>
            <a:cxn ang="0">
              <a:pos x="T32" y="T33"/>
            </a:cxn>
            <a:cxn ang="0">
              <a:pos x="T34" y="T35"/>
            </a:cxn>
            <a:cxn ang="0">
              <a:pos x="T36" y="T37"/>
            </a:cxn>
            <a:cxn ang="0">
              <a:pos x="T38" y="T39"/>
            </a:cxn>
            <a:cxn ang="0">
              <a:pos x="T40" y="T41"/>
            </a:cxn>
            <a:cxn ang="0">
              <a:pos x="T42" y="T43"/>
            </a:cxn>
            <a:cxn ang="0">
              <a:pos x="T44" y="T45"/>
            </a:cxn>
            <a:cxn ang="0">
              <a:pos x="T46" y="T47"/>
            </a:cxn>
            <a:cxn ang="0">
              <a:pos x="T48" y="T49"/>
            </a:cxn>
            <a:cxn ang="0">
              <a:pos x="T50" y="T51"/>
            </a:cxn>
            <a:cxn ang="0">
              <a:pos x="T52" y="T53"/>
            </a:cxn>
            <a:cxn ang="0">
              <a:pos x="T54" y="T55"/>
            </a:cxn>
            <a:cxn ang="0">
              <a:pos x="T56" y="T57"/>
            </a:cxn>
            <a:cxn ang="0">
              <a:pos x="T58" y="T59"/>
            </a:cxn>
            <a:cxn ang="0">
              <a:pos x="T60" y="T61"/>
            </a:cxn>
            <a:cxn ang="0">
              <a:pos x="T62" y="T63"/>
            </a:cxn>
            <a:cxn ang="0">
              <a:pos x="T64" y="T65"/>
            </a:cxn>
            <a:cxn ang="0">
              <a:pos x="T66" y="T67"/>
            </a:cxn>
            <a:cxn ang="0">
              <a:pos x="T68" y="T69"/>
            </a:cxn>
            <a:cxn ang="0">
              <a:pos x="T70" y="T71"/>
            </a:cxn>
            <a:cxn ang="0">
              <a:pos x="T72" y="T73"/>
            </a:cxn>
            <a:cxn ang="0">
              <a:pos x="T74" y="T75"/>
            </a:cxn>
            <a:cxn ang="0">
              <a:pos x="T76" y="T77"/>
            </a:cxn>
            <a:cxn ang="0">
              <a:pos x="T78" y="T79"/>
            </a:cxn>
            <a:cxn ang="0">
              <a:pos x="T80" y="T81"/>
            </a:cxn>
            <a:cxn ang="0">
              <a:pos x="T82" y="T83"/>
            </a:cxn>
            <a:cxn ang="0">
              <a:pos x="T84" y="T85"/>
            </a:cxn>
            <a:cxn ang="0">
              <a:pos x="T86" y="T87"/>
            </a:cxn>
            <a:cxn ang="0">
              <a:pos x="T88" y="T89"/>
            </a:cxn>
            <a:cxn ang="0">
              <a:pos x="T90" y="T91"/>
            </a:cxn>
            <a:cxn ang="0">
              <a:pos x="T92" y="T93"/>
            </a:cxn>
            <a:cxn ang="0">
              <a:pos x="T94" y="T95"/>
            </a:cxn>
            <a:cxn ang="0">
              <a:pos x="T96" y="T97"/>
            </a:cxn>
            <a:cxn ang="0">
              <a:pos x="T98" y="T99"/>
            </a:cxn>
            <a:cxn ang="0">
              <a:pos x="T100" y="T101"/>
            </a:cxn>
            <a:cxn ang="0">
              <a:pos x="T102" y="T103"/>
            </a:cxn>
            <a:cxn ang="0">
              <a:pos x="T104" y="T105"/>
            </a:cxn>
            <a:cxn ang="0">
              <a:pos x="T106" y="T107"/>
            </a:cxn>
            <a:cxn ang="0">
              <a:pos x="T108" y="T109"/>
            </a:cxn>
            <a:cxn ang="0">
              <a:pos x="T110" y="T111"/>
            </a:cxn>
            <a:cxn ang="0">
              <a:pos x="T112" y="T113"/>
            </a:cxn>
            <a:cxn ang="0">
              <a:pos x="T114" y="T115"/>
            </a:cxn>
            <a:cxn ang="0">
              <a:pos x="T116" y="T117"/>
            </a:cxn>
            <a:cxn ang="0">
              <a:pos x="T118" y="T119"/>
            </a:cxn>
            <a:cxn ang="0">
              <a:pos x="T120" y="T121"/>
            </a:cxn>
          </a:cxnLst>
          <a:rect l="0" t="0" r="r" b="b"/>
          <a:pathLst>
            <a:path w="3491" h="3097">
              <a:moveTo>
                <a:pt x="2474" y="0"/>
              </a:moveTo>
              <a:lnTo>
                <a:pt x="2546" y="0"/>
              </a:lnTo>
              <a:lnTo>
                <a:pt x="2618" y="5"/>
              </a:lnTo>
              <a:lnTo>
                <a:pt x="2689" y="15"/>
              </a:lnTo>
              <a:lnTo>
                <a:pt x="2758" y="31"/>
              </a:lnTo>
              <a:lnTo>
                <a:pt x="2828" y="51"/>
              </a:lnTo>
              <a:lnTo>
                <a:pt x="2896" y="76"/>
              </a:lnTo>
              <a:lnTo>
                <a:pt x="2963" y="108"/>
              </a:lnTo>
              <a:lnTo>
                <a:pt x="3026" y="143"/>
              </a:lnTo>
              <a:lnTo>
                <a:pt x="3088" y="183"/>
              </a:lnTo>
              <a:lnTo>
                <a:pt x="3147" y="230"/>
              </a:lnTo>
              <a:lnTo>
                <a:pt x="3204" y="281"/>
              </a:lnTo>
              <a:lnTo>
                <a:pt x="3256" y="336"/>
              </a:lnTo>
              <a:lnTo>
                <a:pt x="3303" y="394"/>
              </a:lnTo>
              <a:lnTo>
                <a:pt x="3345" y="455"/>
              </a:lnTo>
              <a:lnTo>
                <a:pt x="3382" y="518"/>
              </a:lnTo>
              <a:lnTo>
                <a:pt x="3413" y="582"/>
              </a:lnTo>
              <a:lnTo>
                <a:pt x="3439" y="650"/>
              </a:lnTo>
              <a:lnTo>
                <a:pt x="3460" y="717"/>
              </a:lnTo>
              <a:lnTo>
                <a:pt x="3475" y="786"/>
              </a:lnTo>
              <a:lnTo>
                <a:pt x="3486" y="856"/>
              </a:lnTo>
              <a:lnTo>
                <a:pt x="3491" y="926"/>
              </a:lnTo>
              <a:lnTo>
                <a:pt x="3491" y="996"/>
              </a:lnTo>
              <a:lnTo>
                <a:pt x="3486" y="1066"/>
              </a:lnTo>
              <a:lnTo>
                <a:pt x="3475" y="1136"/>
              </a:lnTo>
              <a:lnTo>
                <a:pt x="3460" y="1205"/>
              </a:lnTo>
              <a:lnTo>
                <a:pt x="3439" y="1273"/>
              </a:lnTo>
              <a:lnTo>
                <a:pt x="3413" y="1339"/>
              </a:lnTo>
              <a:lnTo>
                <a:pt x="3382" y="1404"/>
              </a:lnTo>
              <a:lnTo>
                <a:pt x="3345" y="1467"/>
              </a:lnTo>
              <a:lnTo>
                <a:pt x="3303" y="1528"/>
              </a:lnTo>
              <a:lnTo>
                <a:pt x="3256" y="1586"/>
              </a:lnTo>
              <a:lnTo>
                <a:pt x="3204" y="1641"/>
              </a:lnTo>
              <a:lnTo>
                <a:pt x="2007" y="2813"/>
              </a:lnTo>
              <a:lnTo>
                <a:pt x="1988" y="2828"/>
              </a:lnTo>
              <a:lnTo>
                <a:pt x="1965" y="2838"/>
              </a:lnTo>
              <a:lnTo>
                <a:pt x="1942" y="2844"/>
              </a:lnTo>
              <a:lnTo>
                <a:pt x="1918" y="2844"/>
              </a:lnTo>
              <a:lnTo>
                <a:pt x="1894" y="2838"/>
              </a:lnTo>
              <a:lnTo>
                <a:pt x="1873" y="2828"/>
              </a:lnTo>
              <a:lnTo>
                <a:pt x="1853" y="2813"/>
              </a:lnTo>
              <a:lnTo>
                <a:pt x="1837" y="2793"/>
              </a:lnTo>
              <a:lnTo>
                <a:pt x="1827" y="2772"/>
              </a:lnTo>
              <a:lnTo>
                <a:pt x="1821" y="2749"/>
              </a:lnTo>
              <a:lnTo>
                <a:pt x="1821" y="2726"/>
              </a:lnTo>
              <a:lnTo>
                <a:pt x="1827" y="2703"/>
              </a:lnTo>
              <a:lnTo>
                <a:pt x="1837" y="2681"/>
              </a:lnTo>
              <a:lnTo>
                <a:pt x="1853" y="2662"/>
              </a:lnTo>
              <a:lnTo>
                <a:pt x="3035" y="1505"/>
              </a:lnTo>
              <a:lnTo>
                <a:pt x="3079" y="1458"/>
              </a:lnTo>
              <a:lnTo>
                <a:pt x="3118" y="1407"/>
              </a:lnTo>
              <a:lnTo>
                <a:pt x="3153" y="1355"/>
              </a:lnTo>
              <a:lnTo>
                <a:pt x="3183" y="1300"/>
              </a:lnTo>
              <a:lnTo>
                <a:pt x="3208" y="1243"/>
              </a:lnTo>
              <a:lnTo>
                <a:pt x="3228" y="1185"/>
              </a:lnTo>
              <a:lnTo>
                <a:pt x="3242" y="1126"/>
              </a:lnTo>
              <a:lnTo>
                <a:pt x="3253" y="1066"/>
              </a:lnTo>
              <a:lnTo>
                <a:pt x="3257" y="1006"/>
              </a:lnTo>
              <a:lnTo>
                <a:pt x="3257" y="946"/>
              </a:lnTo>
              <a:lnTo>
                <a:pt x="3253" y="885"/>
              </a:lnTo>
              <a:lnTo>
                <a:pt x="3242" y="826"/>
              </a:lnTo>
              <a:lnTo>
                <a:pt x="3228" y="766"/>
              </a:lnTo>
              <a:lnTo>
                <a:pt x="3208" y="709"/>
              </a:lnTo>
              <a:lnTo>
                <a:pt x="3183" y="653"/>
              </a:lnTo>
              <a:lnTo>
                <a:pt x="3153" y="598"/>
              </a:lnTo>
              <a:lnTo>
                <a:pt x="3118" y="545"/>
              </a:lnTo>
              <a:lnTo>
                <a:pt x="3079" y="495"/>
              </a:lnTo>
              <a:lnTo>
                <a:pt x="3035" y="448"/>
              </a:lnTo>
              <a:lnTo>
                <a:pt x="2985" y="403"/>
              </a:lnTo>
              <a:lnTo>
                <a:pt x="2935" y="364"/>
              </a:lnTo>
              <a:lnTo>
                <a:pt x="2881" y="331"/>
              </a:lnTo>
              <a:lnTo>
                <a:pt x="2825" y="301"/>
              </a:lnTo>
              <a:lnTo>
                <a:pt x="2767" y="277"/>
              </a:lnTo>
              <a:lnTo>
                <a:pt x="2708" y="258"/>
              </a:lnTo>
              <a:lnTo>
                <a:pt x="2648" y="243"/>
              </a:lnTo>
              <a:lnTo>
                <a:pt x="2586" y="234"/>
              </a:lnTo>
              <a:lnTo>
                <a:pt x="2525" y="229"/>
              </a:lnTo>
              <a:lnTo>
                <a:pt x="2464" y="229"/>
              </a:lnTo>
              <a:lnTo>
                <a:pt x="2402" y="234"/>
              </a:lnTo>
              <a:lnTo>
                <a:pt x="2340" y="243"/>
              </a:lnTo>
              <a:lnTo>
                <a:pt x="2280" y="258"/>
              </a:lnTo>
              <a:lnTo>
                <a:pt x="2221" y="277"/>
              </a:lnTo>
              <a:lnTo>
                <a:pt x="2164" y="301"/>
              </a:lnTo>
              <a:lnTo>
                <a:pt x="2108" y="331"/>
              </a:lnTo>
              <a:lnTo>
                <a:pt x="2055" y="364"/>
              </a:lnTo>
              <a:lnTo>
                <a:pt x="2003" y="403"/>
              </a:lnTo>
              <a:lnTo>
                <a:pt x="1955" y="448"/>
              </a:lnTo>
              <a:lnTo>
                <a:pt x="378" y="1972"/>
              </a:lnTo>
              <a:lnTo>
                <a:pt x="341" y="2013"/>
              </a:lnTo>
              <a:lnTo>
                <a:pt x="307" y="2057"/>
              </a:lnTo>
              <a:lnTo>
                <a:pt x="280" y="2102"/>
              </a:lnTo>
              <a:lnTo>
                <a:pt x="258" y="2149"/>
              </a:lnTo>
              <a:lnTo>
                <a:pt x="241" y="2199"/>
              </a:lnTo>
              <a:lnTo>
                <a:pt x="228" y="2248"/>
              </a:lnTo>
              <a:lnTo>
                <a:pt x="220" y="2299"/>
              </a:lnTo>
              <a:lnTo>
                <a:pt x="218" y="2350"/>
              </a:lnTo>
              <a:lnTo>
                <a:pt x="220" y="2402"/>
              </a:lnTo>
              <a:lnTo>
                <a:pt x="228" y="2452"/>
              </a:lnTo>
              <a:lnTo>
                <a:pt x="241" y="2503"/>
              </a:lnTo>
              <a:lnTo>
                <a:pt x="258" y="2551"/>
              </a:lnTo>
              <a:lnTo>
                <a:pt x="280" y="2599"/>
              </a:lnTo>
              <a:lnTo>
                <a:pt x="307" y="2644"/>
              </a:lnTo>
              <a:lnTo>
                <a:pt x="341" y="2687"/>
              </a:lnTo>
              <a:lnTo>
                <a:pt x="378" y="2728"/>
              </a:lnTo>
              <a:lnTo>
                <a:pt x="419" y="2765"/>
              </a:lnTo>
              <a:lnTo>
                <a:pt x="463" y="2796"/>
              </a:lnTo>
              <a:lnTo>
                <a:pt x="509" y="2824"/>
              </a:lnTo>
              <a:lnTo>
                <a:pt x="558" y="2846"/>
              </a:lnTo>
              <a:lnTo>
                <a:pt x="608" y="2863"/>
              </a:lnTo>
              <a:lnTo>
                <a:pt x="660" y="2874"/>
              </a:lnTo>
              <a:lnTo>
                <a:pt x="711" y="2882"/>
              </a:lnTo>
              <a:lnTo>
                <a:pt x="763" y="2885"/>
              </a:lnTo>
              <a:lnTo>
                <a:pt x="816" y="2882"/>
              </a:lnTo>
              <a:lnTo>
                <a:pt x="867" y="2874"/>
              </a:lnTo>
              <a:lnTo>
                <a:pt x="919" y="2863"/>
              </a:lnTo>
              <a:lnTo>
                <a:pt x="968" y="2846"/>
              </a:lnTo>
              <a:lnTo>
                <a:pt x="1018" y="2824"/>
              </a:lnTo>
              <a:lnTo>
                <a:pt x="1064" y="2796"/>
              </a:lnTo>
              <a:lnTo>
                <a:pt x="1108" y="2765"/>
              </a:lnTo>
              <a:lnTo>
                <a:pt x="1149" y="2728"/>
              </a:lnTo>
              <a:lnTo>
                <a:pt x="2741" y="1187"/>
              </a:lnTo>
              <a:lnTo>
                <a:pt x="2768" y="1158"/>
              </a:lnTo>
              <a:lnTo>
                <a:pt x="2791" y="1125"/>
              </a:lnTo>
              <a:lnTo>
                <a:pt x="2809" y="1091"/>
              </a:lnTo>
              <a:lnTo>
                <a:pt x="2823" y="1055"/>
              </a:lnTo>
              <a:lnTo>
                <a:pt x="2831" y="1018"/>
              </a:lnTo>
              <a:lnTo>
                <a:pt x="2837" y="980"/>
              </a:lnTo>
              <a:lnTo>
                <a:pt x="2837" y="942"/>
              </a:lnTo>
              <a:lnTo>
                <a:pt x="2831" y="904"/>
              </a:lnTo>
              <a:lnTo>
                <a:pt x="2823" y="867"/>
              </a:lnTo>
              <a:lnTo>
                <a:pt x="2809" y="832"/>
              </a:lnTo>
              <a:lnTo>
                <a:pt x="2791" y="797"/>
              </a:lnTo>
              <a:lnTo>
                <a:pt x="2768" y="764"/>
              </a:lnTo>
              <a:lnTo>
                <a:pt x="2741" y="734"/>
              </a:lnTo>
              <a:lnTo>
                <a:pt x="2710" y="707"/>
              </a:lnTo>
              <a:lnTo>
                <a:pt x="2677" y="685"/>
              </a:lnTo>
              <a:lnTo>
                <a:pt x="2642" y="668"/>
              </a:lnTo>
              <a:lnTo>
                <a:pt x="2605" y="654"/>
              </a:lnTo>
              <a:lnTo>
                <a:pt x="2567" y="645"/>
              </a:lnTo>
              <a:lnTo>
                <a:pt x="2528" y="641"/>
              </a:lnTo>
              <a:lnTo>
                <a:pt x="2490" y="641"/>
              </a:lnTo>
              <a:lnTo>
                <a:pt x="2452" y="645"/>
              </a:lnTo>
              <a:lnTo>
                <a:pt x="2415" y="654"/>
              </a:lnTo>
              <a:lnTo>
                <a:pt x="2377" y="668"/>
              </a:lnTo>
              <a:lnTo>
                <a:pt x="2343" y="685"/>
              </a:lnTo>
              <a:lnTo>
                <a:pt x="2309" y="707"/>
              </a:lnTo>
              <a:lnTo>
                <a:pt x="2278" y="734"/>
              </a:lnTo>
              <a:lnTo>
                <a:pt x="1082" y="1906"/>
              </a:lnTo>
              <a:lnTo>
                <a:pt x="1062" y="1922"/>
              </a:lnTo>
              <a:lnTo>
                <a:pt x="1040" y="1931"/>
              </a:lnTo>
              <a:lnTo>
                <a:pt x="1017" y="1937"/>
              </a:lnTo>
              <a:lnTo>
                <a:pt x="992" y="1937"/>
              </a:lnTo>
              <a:lnTo>
                <a:pt x="969" y="1931"/>
              </a:lnTo>
              <a:lnTo>
                <a:pt x="947" y="1922"/>
              </a:lnTo>
              <a:lnTo>
                <a:pt x="927" y="1906"/>
              </a:lnTo>
              <a:lnTo>
                <a:pt x="911" y="1887"/>
              </a:lnTo>
              <a:lnTo>
                <a:pt x="900" y="1865"/>
              </a:lnTo>
              <a:lnTo>
                <a:pt x="896" y="1842"/>
              </a:lnTo>
              <a:lnTo>
                <a:pt x="896" y="1819"/>
              </a:lnTo>
              <a:lnTo>
                <a:pt x="900" y="1796"/>
              </a:lnTo>
              <a:lnTo>
                <a:pt x="911" y="1775"/>
              </a:lnTo>
              <a:lnTo>
                <a:pt x="927" y="1755"/>
              </a:lnTo>
              <a:lnTo>
                <a:pt x="2123" y="583"/>
              </a:lnTo>
              <a:lnTo>
                <a:pt x="2165" y="546"/>
              </a:lnTo>
              <a:lnTo>
                <a:pt x="2209" y="515"/>
              </a:lnTo>
              <a:lnTo>
                <a:pt x="2255" y="488"/>
              </a:lnTo>
              <a:lnTo>
                <a:pt x="2304" y="465"/>
              </a:lnTo>
              <a:lnTo>
                <a:pt x="2354" y="449"/>
              </a:lnTo>
              <a:lnTo>
                <a:pt x="2405" y="436"/>
              </a:lnTo>
              <a:lnTo>
                <a:pt x="2457" y="429"/>
              </a:lnTo>
              <a:lnTo>
                <a:pt x="2509" y="427"/>
              </a:lnTo>
              <a:lnTo>
                <a:pt x="2562" y="429"/>
              </a:lnTo>
              <a:lnTo>
                <a:pt x="2613" y="436"/>
              </a:lnTo>
              <a:lnTo>
                <a:pt x="2665" y="449"/>
              </a:lnTo>
              <a:lnTo>
                <a:pt x="2714" y="465"/>
              </a:lnTo>
              <a:lnTo>
                <a:pt x="2763" y="488"/>
              </a:lnTo>
              <a:lnTo>
                <a:pt x="2810" y="515"/>
              </a:lnTo>
              <a:lnTo>
                <a:pt x="2854" y="546"/>
              </a:lnTo>
              <a:lnTo>
                <a:pt x="2895" y="583"/>
              </a:lnTo>
              <a:lnTo>
                <a:pt x="2932" y="623"/>
              </a:lnTo>
              <a:lnTo>
                <a:pt x="2965" y="666"/>
              </a:lnTo>
              <a:lnTo>
                <a:pt x="2993" y="713"/>
              </a:lnTo>
              <a:lnTo>
                <a:pt x="3015" y="760"/>
              </a:lnTo>
              <a:lnTo>
                <a:pt x="3032" y="809"/>
              </a:lnTo>
              <a:lnTo>
                <a:pt x="3045" y="859"/>
              </a:lnTo>
              <a:lnTo>
                <a:pt x="3053" y="910"/>
              </a:lnTo>
              <a:lnTo>
                <a:pt x="3055" y="961"/>
              </a:lnTo>
              <a:lnTo>
                <a:pt x="3053" y="1012"/>
              </a:lnTo>
              <a:lnTo>
                <a:pt x="3045" y="1063"/>
              </a:lnTo>
              <a:lnTo>
                <a:pt x="3032" y="1113"/>
              </a:lnTo>
              <a:lnTo>
                <a:pt x="3015" y="1162"/>
              </a:lnTo>
              <a:lnTo>
                <a:pt x="2993" y="1209"/>
              </a:lnTo>
              <a:lnTo>
                <a:pt x="2965" y="1255"/>
              </a:lnTo>
              <a:lnTo>
                <a:pt x="2932" y="1298"/>
              </a:lnTo>
              <a:lnTo>
                <a:pt x="2895" y="1339"/>
              </a:lnTo>
              <a:lnTo>
                <a:pt x="1303" y="2879"/>
              </a:lnTo>
              <a:lnTo>
                <a:pt x="1255" y="2923"/>
              </a:lnTo>
              <a:lnTo>
                <a:pt x="1203" y="2962"/>
              </a:lnTo>
              <a:lnTo>
                <a:pt x="1150" y="2995"/>
              </a:lnTo>
              <a:lnTo>
                <a:pt x="1094" y="3025"/>
              </a:lnTo>
              <a:lnTo>
                <a:pt x="1036" y="3049"/>
              </a:lnTo>
              <a:lnTo>
                <a:pt x="977" y="3068"/>
              </a:lnTo>
              <a:lnTo>
                <a:pt x="917" y="3083"/>
              </a:lnTo>
              <a:lnTo>
                <a:pt x="855" y="3092"/>
              </a:lnTo>
              <a:lnTo>
                <a:pt x="794" y="3097"/>
              </a:lnTo>
              <a:lnTo>
                <a:pt x="733" y="3097"/>
              </a:lnTo>
              <a:lnTo>
                <a:pt x="671" y="3092"/>
              </a:lnTo>
              <a:lnTo>
                <a:pt x="609" y="3083"/>
              </a:lnTo>
              <a:lnTo>
                <a:pt x="549" y="3068"/>
              </a:lnTo>
              <a:lnTo>
                <a:pt x="490" y="3049"/>
              </a:lnTo>
              <a:lnTo>
                <a:pt x="433" y="3025"/>
              </a:lnTo>
              <a:lnTo>
                <a:pt x="377" y="2995"/>
              </a:lnTo>
              <a:lnTo>
                <a:pt x="323" y="2962"/>
              </a:lnTo>
              <a:lnTo>
                <a:pt x="272" y="2923"/>
              </a:lnTo>
              <a:lnTo>
                <a:pt x="224" y="2879"/>
              </a:lnTo>
              <a:lnTo>
                <a:pt x="178" y="2832"/>
              </a:lnTo>
              <a:lnTo>
                <a:pt x="139" y="2782"/>
              </a:lnTo>
              <a:lnTo>
                <a:pt x="104" y="2729"/>
              </a:lnTo>
              <a:lnTo>
                <a:pt x="75" y="2674"/>
              </a:lnTo>
              <a:lnTo>
                <a:pt x="51" y="2617"/>
              </a:lnTo>
              <a:lnTo>
                <a:pt x="30" y="2560"/>
              </a:lnTo>
              <a:lnTo>
                <a:pt x="15" y="2501"/>
              </a:lnTo>
              <a:lnTo>
                <a:pt x="5" y="2441"/>
              </a:lnTo>
              <a:lnTo>
                <a:pt x="0" y="2381"/>
              </a:lnTo>
              <a:lnTo>
                <a:pt x="0" y="2321"/>
              </a:lnTo>
              <a:lnTo>
                <a:pt x="5" y="2260"/>
              </a:lnTo>
              <a:lnTo>
                <a:pt x="15" y="2200"/>
              </a:lnTo>
              <a:lnTo>
                <a:pt x="30" y="2141"/>
              </a:lnTo>
              <a:lnTo>
                <a:pt x="51" y="2083"/>
              </a:lnTo>
              <a:lnTo>
                <a:pt x="75" y="2027"/>
              </a:lnTo>
              <a:lnTo>
                <a:pt x="104" y="1972"/>
              </a:lnTo>
              <a:lnTo>
                <a:pt x="139" y="1920"/>
              </a:lnTo>
              <a:lnTo>
                <a:pt x="178" y="1869"/>
              </a:lnTo>
              <a:lnTo>
                <a:pt x="224" y="1822"/>
              </a:lnTo>
              <a:lnTo>
                <a:pt x="1815" y="281"/>
              </a:lnTo>
              <a:lnTo>
                <a:pt x="1872" y="230"/>
              </a:lnTo>
              <a:lnTo>
                <a:pt x="1931" y="183"/>
              </a:lnTo>
              <a:lnTo>
                <a:pt x="1992" y="143"/>
              </a:lnTo>
              <a:lnTo>
                <a:pt x="2057" y="108"/>
              </a:lnTo>
              <a:lnTo>
                <a:pt x="2123" y="76"/>
              </a:lnTo>
              <a:lnTo>
                <a:pt x="2191" y="51"/>
              </a:lnTo>
              <a:lnTo>
                <a:pt x="2261" y="31"/>
              </a:lnTo>
              <a:lnTo>
                <a:pt x="2331" y="15"/>
              </a:lnTo>
              <a:lnTo>
                <a:pt x="2402" y="5"/>
              </a:lnTo>
              <a:lnTo>
                <a:pt x="2474" y="0"/>
              </a:lnTo>
              <a:close/>
            </a:path>
          </a:pathLst>
        </a:custGeom>
        <a:solidFill xmlns:a="http://schemas.openxmlformats.org/drawingml/2006/main">
          <a:sysClr val="windowText" lastClr="000000">
            <a:lumMod val="65000"/>
            <a:lumOff val="35000"/>
          </a:sysClr>
        </a:solidFill>
        <a:ln xmlns:a="http://schemas.openxmlformats.org/drawingml/2006/main" w="0">
          <a:noFill/>
          <a:prstDash val="solid"/>
          <a:round/>
          <a:headEnd/>
          <a:tailEnd/>
        </a:ln>
      </cdr:spPr>
      <cdr:txBody>
        <a:bodyPr xmlns:a="http://schemas.openxmlformats.org/drawingml/2006/main" vert="horz" wrap="square" lIns="91440" tIns="45720" rIns="91440" bIns="45720" numCol="1" anchor="t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9pPr>
        </a:lstStyle>
        <a:p xmlns:a="http://schemas.openxmlformats.org/drawingml/2006/main">
          <a:endParaRPr lang="ko-KR" altLang="en-US">
            <a:solidFill>
              <a:prstClr val="black"/>
            </a:solidFill>
          </a:endParaRPr>
        </a:p>
      </cdr:txBody>
    </cdr:sp>
  </cdr:relSizeAnchor>
  <cdr:relSizeAnchor xmlns:cdr="http://schemas.openxmlformats.org/drawingml/2006/chartDrawing">
    <cdr:from>
      <cdr:x>0.59857</cdr:x>
      <cdr:y>0.90813</cdr:y>
    </cdr:from>
    <cdr:to>
      <cdr:x>0.63202</cdr:x>
      <cdr:y>0.95864</cdr:y>
    </cdr:to>
    <cdr:sp macro="" textlink="">
      <cdr:nvSpPr>
        <cdr:cNvPr id="9" name="자유형 8"/>
        <cdr:cNvSpPr>
          <a:spLocks xmlns:a="http://schemas.openxmlformats.org/drawingml/2006/main"/>
        </cdr:cNvSpPr>
      </cdr:nvSpPr>
      <cdr:spPr bwMode="auto">
        <a:xfrm xmlns:a="http://schemas.openxmlformats.org/drawingml/2006/main">
          <a:off x="6529302" y="5742131"/>
          <a:ext cx="364932" cy="319387"/>
        </a:xfrm>
        <a:custGeom xmlns:a="http://schemas.openxmlformats.org/drawingml/2006/main">
          <a:avLst/>
          <a:gdLst>
            <a:gd name="connsiteX0" fmla="*/ 149021 w 448462"/>
            <a:gd name="connsiteY0" fmla="*/ 328125 h 392491"/>
            <a:gd name="connsiteX1" fmla="*/ 210588 w 448462"/>
            <a:gd name="connsiteY1" fmla="*/ 357224 h 392491"/>
            <a:gd name="connsiteX2" fmla="*/ 160375 w 448462"/>
            <a:gd name="connsiteY2" fmla="*/ 391211 h 392491"/>
            <a:gd name="connsiteX3" fmla="*/ 158502 w 448462"/>
            <a:gd name="connsiteY3" fmla="*/ 392025 h 392491"/>
            <a:gd name="connsiteX4" fmla="*/ 156629 w 448462"/>
            <a:gd name="connsiteY4" fmla="*/ 392491 h 392491"/>
            <a:gd name="connsiteX5" fmla="*/ 154757 w 448462"/>
            <a:gd name="connsiteY5" fmla="*/ 392375 h 392491"/>
            <a:gd name="connsiteX6" fmla="*/ 153001 w 448462"/>
            <a:gd name="connsiteY6" fmla="*/ 391676 h 392491"/>
            <a:gd name="connsiteX7" fmla="*/ 151362 w 448462"/>
            <a:gd name="connsiteY7" fmla="*/ 390396 h 392491"/>
            <a:gd name="connsiteX8" fmla="*/ 150075 w 448462"/>
            <a:gd name="connsiteY8" fmla="*/ 388883 h 392491"/>
            <a:gd name="connsiteX9" fmla="*/ 149255 w 448462"/>
            <a:gd name="connsiteY9" fmla="*/ 387137 h 392491"/>
            <a:gd name="connsiteX10" fmla="*/ 149021 w 448462"/>
            <a:gd name="connsiteY10" fmla="*/ 385158 h 392491"/>
            <a:gd name="connsiteX11" fmla="*/ 441235 w 448462"/>
            <a:gd name="connsiteY11" fmla="*/ 0 h 392491"/>
            <a:gd name="connsiteX12" fmla="*/ 442983 w 448462"/>
            <a:gd name="connsiteY12" fmla="*/ 233 h 392491"/>
            <a:gd name="connsiteX13" fmla="*/ 444615 w 448462"/>
            <a:gd name="connsiteY13" fmla="*/ 816 h 392491"/>
            <a:gd name="connsiteX14" fmla="*/ 446131 w 448462"/>
            <a:gd name="connsiteY14" fmla="*/ 1866 h 392491"/>
            <a:gd name="connsiteX15" fmla="*/ 447530 w 448462"/>
            <a:gd name="connsiteY15" fmla="*/ 3615 h 392491"/>
            <a:gd name="connsiteX16" fmla="*/ 448346 w 448462"/>
            <a:gd name="connsiteY16" fmla="*/ 5714 h 392491"/>
            <a:gd name="connsiteX17" fmla="*/ 448462 w 448462"/>
            <a:gd name="connsiteY17" fmla="*/ 7696 h 392491"/>
            <a:gd name="connsiteX18" fmla="*/ 447879 w 448462"/>
            <a:gd name="connsiteY18" fmla="*/ 9911 h 392491"/>
            <a:gd name="connsiteX19" fmla="*/ 307990 w 448462"/>
            <a:gd name="connsiteY19" fmla="*/ 362641 h 392491"/>
            <a:gd name="connsiteX20" fmla="*/ 306708 w 448462"/>
            <a:gd name="connsiteY20" fmla="*/ 364973 h 392491"/>
            <a:gd name="connsiteX21" fmla="*/ 305076 w 448462"/>
            <a:gd name="connsiteY21" fmla="*/ 366955 h 392491"/>
            <a:gd name="connsiteX22" fmla="*/ 303094 w 448462"/>
            <a:gd name="connsiteY22" fmla="*/ 368588 h 392491"/>
            <a:gd name="connsiteX23" fmla="*/ 300646 w 448462"/>
            <a:gd name="connsiteY23" fmla="*/ 369870 h 392491"/>
            <a:gd name="connsiteX24" fmla="*/ 298314 w 448462"/>
            <a:gd name="connsiteY24" fmla="*/ 370570 h 392491"/>
            <a:gd name="connsiteX25" fmla="*/ 295983 w 448462"/>
            <a:gd name="connsiteY25" fmla="*/ 370803 h 392491"/>
            <a:gd name="connsiteX26" fmla="*/ 293068 w 448462"/>
            <a:gd name="connsiteY26" fmla="*/ 370453 h 392491"/>
            <a:gd name="connsiteX27" fmla="*/ 290387 w 448462"/>
            <a:gd name="connsiteY27" fmla="*/ 369404 h 392491"/>
            <a:gd name="connsiteX28" fmla="*/ 148982 w 448462"/>
            <a:gd name="connsiteY28" fmla="*/ 302123 h 392491"/>
            <a:gd name="connsiteX29" fmla="*/ 347858 w 448462"/>
            <a:gd name="connsiteY29" fmla="*/ 102379 h 392491"/>
            <a:gd name="connsiteX30" fmla="*/ 120771 w 448462"/>
            <a:gd name="connsiteY30" fmla="*/ 288830 h 392491"/>
            <a:gd name="connsiteX31" fmla="*/ 7344 w 448462"/>
            <a:gd name="connsiteY31" fmla="*/ 234842 h 392491"/>
            <a:gd name="connsiteX32" fmla="*/ 4896 w 448462"/>
            <a:gd name="connsiteY32" fmla="*/ 233209 h 392491"/>
            <a:gd name="connsiteX33" fmla="*/ 2798 w 448462"/>
            <a:gd name="connsiteY33" fmla="*/ 231227 h 392491"/>
            <a:gd name="connsiteX34" fmla="*/ 1282 w 448462"/>
            <a:gd name="connsiteY34" fmla="*/ 228895 h 392491"/>
            <a:gd name="connsiteX35" fmla="*/ 349 w 448462"/>
            <a:gd name="connsiteY35" fmla="*/ 226213 h 392491"/>
            <a:gd name="connsiteX36" fmla="*/ 0 w 448462"/>
            <a:gd name="connsiteY36" fmla="*/ 223298 h 392491"/>
            <a:gd name="connsiteX37" fmla="*/ 233 w 448462"/>
            <a:gd name="connsiteY37" fmla="*/ 220499 h 392491"/>
            <a:gd name="connsiteX38" fmla="*/ 1165 w 448462"/>
            <a:gd name="connsiteY38" fmla="*/ 217701 h 392491"/>
            <a:gd name="connsiteX39" fmla="*/ 2681 w 448462"/>
            <a:gd name="connsiteY39" fmla="*/ 215252 h 392491"/>
            <a:gd name="connsiteX40" fmla="*/ 4779 w 448462"/>
            <a:gd name="connsiteY40" fmla="*/ 213270 h 392491"/>
            <a:gd name="connsiteX41" fmla="*/ 7227 w 448462"/>
            <a:gd name="connsiteY41" fmla="*/ 211754 h 392491"/>
            <a:gd name="connsiteX42" fmla="*/ 437971 w 448462"/>
            <a:gd name="connsiteY42" fmla="*/ 583 h 392491"/>
            <a:gd name="connsiteX43" fmla="*/ 439603 w 448462"/>
            <a:gd name="connsiteY43" fmla="*/ 117 h 392491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  <a:cxn ang="0">
              <a:pos x="connsiteX29" y="connsiteY29"/>
            </a:cxn>
            <a:cxn ang="0">
              <a:pos x="connsiteX30" y="connsiteY30"/>
            </a:cxn>
            <a:cxn ang="0">
              <a:pos x="connsiteX31" y="connsiteY31"/>
            </a:cxn>
            <a:cxn ang="0">
              <a:pos x="connsiteX32" y="connsiteY32"/>
            </a:cxn>
            <a:cxn ang="0">
              <a:pos x="connsiteX33" y="connsiteY33"/>
            </a:cxn>
            <a:cxn ang="0">
              <a:pos x="connsiteX34" y="connsiteY34"/>
            </a:cxn>
            <a:cxn ang="0">
              <a:pos x="connsiteX35" y="connsiteY35"/>
            </a:cxn>
            <a:cxn ang="0">
              <a:pos x="connsiteX36" y="connsiteY36"/>
            </a:cxn>
            <a:cxn ang="0">
              <a:pos x="connsiteX37" y="connsiteY37"/>
            </a:cxn>
            <a:cxn ang="0">
              <a:pos x="connsiteX38" y="connsiteY38"/>
            </a:cxn>
            <a:cxn ang="0">
              <a:pos x="connsiteX39" y="connsiteY39"/>
            </a:cxn>
            <a:cxn ang="0">
              <a:pos x="connsiteX40" y="connsiteY40"/>
            </a:cxn>
            <a:cxn ang="0">
              <a:pos x="connsiteX41" y="connsiteY41"/>
            </a:cxn>
            <a:cxn ang="0">
              <a:pos x="connsiteX42" y="connsiteY42"/>
            </a:cxn>
            <a:cxn ang="0">
              <a:pos x="connsiteX43" y="connsiteY43"/>
            </a:cxn>
          </a:cxnLst>
          <a:rect l="l" t="t" r="r" b="b"/>
          <a:pathLst>
            <a:path w="448462" h="392491">
              <a:moveTo>
                <a:pt x="149021" y="328125"/>
              </a:moveTo>
              <a:lnTo>
                <a:pt x="210588" y="357224"/>
              </a:lnTo>
              <a:lnTo>
                <a:pt x="160375" y="391211"/>
              </a:lnTo>
              <a:lnTo>
                <a:pt x="158502" y="392025"/>
              </a:lnTo>
              <a:lnTo>
                <a:pt x="156629" y="392491"/>
              </a:lnTo>
              <a:lnTo>
                <a:pt x="154757" y="392375"/>
              </a:lnTo>
              <a:lnTo>
                <a:pt x="153001" y="391676"/>
              </a:lnTo>
              <a:lnTo>
                <a:pt x="151362" y="390396"/>
              </a:lnTo>
              <a:lnTo>
                <a:pt x="150075" y="388883"/>
              </a:lnTo>
              <a:lnTo>
                <a:pt x="149255" y="387137"/>
              </a:lnTo>
              <a:lnTo>
                <a:pt x="149021" y="385158"/>
              </a:lnTo>
              <a:close/>
              <a:moveTo>
                <a:pt x="441235" y="0"/>
              </a:moveTo>
              <a:lnTo>
                <a:pt x="442983" y="233"/>
              </a:lnTo>
              <a:lnTo>
                <a:pt x="444615" y="816"/>
              </a:lnTo>
              <a:lnTo>
                <a:pt x="446131" y="1866"/>
              </a:lnTo>
              <a:lnTo>
                <a:pt x="447530" y="3615"/>
              </a:lnTo>
              <a:lnTo>
                <a:pt x="448346" y="5714"/>
              </a:lnTo>
              <a:lnTo>
                <a:pt x="448462" y="7696"/>
              </a:lnTo>
              <a:lnTo>
                <a:pt x="447879" y="9911"/>
              </a:lnTo>
              <a:lnTo>
                <a:pt x="307990" y="362641"/>
              </a:lnTo>
              <a:lnTo>
                <a:pt x="306708" y="364973"/>
              </a:lnTo>
              <a:lnTo>
                <a:pt x="305076" y="366955"/>
              </a:lnTo>
              <a:lnTo>
                <a:pt x="303094" y="368588"/>
              </a:lnTo>
              <a:lnTo>
                <a:pt x="300646" y="369870"/>
              </a:lnTo>
              <a:lnTo>
                <a:pt x="298314" y="370570"/>
              </a:lnTo>
              <a:lnTo>
                <a:pt x="295983" y="370803"/>
              </a:lnTo>
              <a:lnTo>
                <a:pt x="293068" y="370453"/>
              </a:lnTo>
              <a:lnTo>
                <a:pt x="290387" y="369404"/>
              </a:lnTo>
              <a:lnTo>
                <a:pt x="148982" y="302123"/>
              </a:lnTo>
              <a:lnTo>
                <a:pt x="347858" y="102379"/>
              </a:lnTo>
              <a:lnTo>
                <a:pt x="120771" y="288830"/>
              </a:lnTo>
              <a:lnTo>
                <a:pt x="7344" y="234842"/>
              </a:lnTo>
              <a:lnTo>
                <a:pt x="4896" y="233209"/>
              </a:lnTo>
              <a:lnTo>
                <a:pt x="2798" y="231227"/>
              </a:lnTo>
              <a:lnTo>
                <a:pt x="1282" y="228895"/>
              </a:lnTo>
              <a:lnTo>
                <a:pt x="349" y="226213"/>
              </a:lnTo>
              <a:lnTo>
                <a:pt x="0" y="223298"/>
              </a:lnTo>
              <a:lnTo>
                <a:pt x="233" y="220499"/>
              </a:lnTo>
              <a:lnTo>
                <a:pt x="1165" y="217701"/>
              </a:lnTo>
              <a:lnTo>
                <a:pt x="2681" y="215252"/>
              </a:lnTo>
              <a:lnTo>
                <a:pt x="4779" y="213270"/>
              </a:lnTo>
              <a:lnTo>
                <a:pt x="7227" y="211754"/>
              </a:lnTo>
              <a:lnTo>
                <a:pt x="437971" y="583"/>
              </a:lnTo>
              <a:lnTo>
                <a:pt x="439603" y="117"/>
              </a:lnTo>
              <a:close/>
            </a:path>
          </a:pathLst>
        </a:custGeom>
        <a:solidFill xmlns:a="http://schemas.openxmlformats.org/drawingml/2006/main">
          <a:sysClr val="windowText" lastClr="000000">
            <a:lumMod val="65000"/>
            <a:lumOff val="35000"/>
          </a:sysClr>
        </a:solidFill>
        <a:ln xmlns:a="http://schemas.openxmlformats.org/drawingml/2006/main" w="0">
          <a:noFill/>
          <a:prstDash val="solid"/>
          <a:round/>
          <a:headEnd/>
          <a:tailEnd/>
        </a:ln>
      </cdr:spPr>
      <cdr:txBody>
        <a:bodyPr xmlns:a="http://schemas.openxmlformats.org/drawingml/2006/main" vert="horz" wrap="square" lIns="91440" tIns="45720" rIns="91440" bIns="45720" numCol="1" anchor="t" anchorCtr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9pPr>
        </a:lstStyle>
        <a:p xmlns:a="http://schemas.openxmlformats.org/drawingml/2006/main">
          <a:endParaRPr lang="ko-KR" altLang="en-US">
            <a:solidFill>
              <a:prstClr val="black"/>
            </a:solidFill>
          </a:endParaRPr>
        </a:p>
      </cdr:txBody>
    </cdr:sp>
  </cdr:relSizeAnchor>
  <cdr:relSizeAnchor xmlns:cdr="http://schemas.openxmlformats.org/drawingml/2006/chartDrawing">
    <cdr:from>
      <cdr:x>0.56713</cdr:x>
      <cdr:y>0</cdr:y>
    </cdr:from>
    <cdr:to>
      <cdr:x>0.56713</cdr:x>
      <cdr:y>0</cdr:y>
    </cdr:to>
    <cdr:grpSp>
      <cdr:nvGrpSpPr>
        <cdr:cNvPr id="10" name="Group 20"/>
        <cdr:cNvGrpSpPr>
          <a:grpSpLocks xmlns:a="http://schemas.openxmlformats.org/drawingml/2006/main" noChangeAspect="1"/>
        </cdr:cNvGrpSpPr>
      </cdr:nvGrpSpPr>
      <cdr:grpSpPr bwMode="auto">
        <a:xfrm xmlns:a="http://schemas.openxmlformats.org/drawingml/2006/main">
          <a:off x="6186354" y="0"/>
          <a:ext cx="0" cy="0"/>
          <a:chOff x="6186354" y="0"/>
          <a:chExt cx="0" cy="0"/>
        </a:xfrm>
        <a:solidFill xmlns:a="http://schemas.openxmlformats.org/drawingml/2006/main">
          <a:sysClr val="windowText" lastClr="000000">
            <a:lumMod val="65000"/>
            <a:lumOff val="35000"/>
          </a:sysClr>
        </a:solidFill>
      </cdr:grpSpPr>
      <cdr:sp macro="" textlink="">
        <cdr:nvSpPr>
          <cdr:cNvPr id="29" name="Freeform 22"/>
          <cdr:cNvSpPr>
            <a:spLocks xmlns:a="http://schemas.openxmlformats.org/drawingml/2006/main" noEditPoints="1"/>
          </cdr:cNvSpPr>
        </cdr:nvSpPr>
        <cdr:spPr bwMode="auto">
          <a:xfrm xmlns:a="http://schemas.openxmlformats.org/drawingml/2006/main">
            <a:off x="-4820" y="780"/>
            <a:ext cx="0" cy="0"/>
          </a:xfrm>
          <a:custGeom xmlns:a="http://schemas.openxmlformats.org/drawingml/2006/main">
            <a:avLst/>
            <a:gdLst>
              <a:gd name="T0" fmla="*/ 410 w 1662"/>
              <a:gd name="T1" fmla="*/ 645 h 1942"/>
              <a:gd name="T2" fmla="*/ 309 w 1662"/>
              <a:gd name="T3" fmla="*/ 847 h 1942"/>
              <a:gd name="T4" fmla="*/ 255 w 1662"/>
              <a:gd name="T5" fmla="*/ 1023 h 1942"/>
              <a:gd name="T6" fmla="*/ 263 w 1662"/>
              <a:gd name="T7" fmla="*/ 1206 h 1942"/>
              <a:gd name="T8" fmla="*/ 347 w 1662"/>
              <a:gd name="T9" fmla="*/ 1429 h 1942"/>
              <a:gd name="T10" fmla="*/ 476 w 1662"/>
              <a:gd name="T11" fmla="*/ 1620 h 1942"/>
              <a:gd name="T12" fmla="*/ 638 w 1662"/>
              <a:gd name="T13" fmla="*/ 1753 h 1942"/>
              <a:gd name="T14" fmla="*/ 825 w 1662"/>
              <a:gd name="T15" fmla="*/ 1803 h 1942"/>
              <a:gd name="T16" fmla="*/ 1013 w 1662"/>
              <a:gd name="T17" fmla="*/ 1753 h 1942"/>
              <a:gd name="T18" fmla="*/ 1176 w 1662"/>
              <a:gd name="T19" fmla="*/ 1619 h 1942"/>
              <a:gd name="T20" fmla="*/ 1305 w 1662"/>
              <a:gd name="T21" fmla="*/ 1428 h 1942"/>
              <a:gd name="T22" fmla="*/ 1388 w 1662"/>
              <a:gd name="T23" fmla="*/ 1205 h 1942"/>
              <a:gd name="T24" fmla="*/ 1418 w 1662"/>
              <a:gd name="T25" fmla="*/ 974 h 1942"/>
              <a:gd name="T26" fmla="*/ 1266 w 1662"/>
              <a:gd name="T27" fmla="*/ 836 h 1942"/>
              <a:gd name="T28" fmla="*/ 1012 w 1662"/>
              <a:gd name="T29" fmla="*/ 794 h 1942"/>
              <a:gd name="T30" fmla="*/ 806 w 1662"/>
              <a:gd name="T31" fmla="*/ 713 h 1942"/>
              <a:gd name="T32" fmla="*/ 646 w 1662"/>
              <a:gd name="T33" fmla="*/ 610 h 1942"/>
              <a:gd name="T34" fmla="*/ 526 w 1662"/>
              <a:gd name="T35" fmla="*/ 499 h 1942"/>
              <a:gd name="T36" fmla="*/ 944 w 1662"/>
              <a:gd name="T37" fmla="*/ 23 h 1942"/>
              <a:gd name="T38" fmla="*/ 1152 w 1662"/>
              <a:gd name="T39" fmla="*/ 118 h 1942"/>
              <a:gd name="T40" fmla="*/ 1271 w 1662"/>
              <a:gd name="T41" fmla="*/ 205 h 1942"/>
              <a:gd name="T42" fmla="*/ 1388 w 1662"/>
              <a:gd name="T43" fmla="*/ 323 h 1942"/>
              <a:gd name="T44" fmla="*/ 1455 w 1662"/>
              <a:gd name="T45" fmla="*/ 429 h 1942"/>
              <a:gd name="T46" fmla="*/ 1524 w 1662"/>
              <a:gd name="T47" fmla="*/ 626 h 1942"/>
              <a:gd name="T48" fmla="*/ 1555 w 1662"/>
              <a:gd name="T49" fmla="*/ 892 h 1942"/>
              <a:gd name="T50" fmla="*/ 1619 w 1662"/>
              <a:gd name="T51" fmla="*/ 939 h 1942"/>
              <a:gd name="T52" fmla="*/ 1657 w 1662"/>
              <a:gd name="T53" fmla="*/ 1032 h 1942"/>
              <a:gd name="T54" fmla="*/ 1655 w 1662"/>
              <a:gd name="T55" fmla="*/ 1183 h 1942"/>
              <a:gd name="T56" fmla="*/ 1611 w 1662"/>
              <a:gd name="T57" fmla="*/ 1304 h 1942"/>
              <a:gd name="T58" fmla="*/ 1537 w 1662"/>
              <a:gd name="T59" fmla="*/ 1372 h 1942"/>
              <a:gd name="T60" fmla="*/ 1445 w 1662"/>
              <a:gd name="T61" fmla="*/ 1454 h 1942"/>
              <a:gd name="T62" fmla="*/ 1313 w 1662"/>
              <a:gd name="T63" fmla="*/ 1670 h 1942"/>
              <a:gd name="T64" fmla="*/ 1141 w 1662"/>
              <a:gd name="T65" fmla="*/ 1836 h 1942"/>
              <a:gd name="T66" fmla="*/ 937 w 1662"/>
              <a:gd name="T67" fmla="*/ 1930 h 1942"/>
              <a:gd name="T68" fmla="*/ 714 w 1662"/>
              <a:gd name="T69" fmla="*/ 1930 h 1942"/>
              <a:gd name="T70" fmla="*/ 510 w 1662"/>
              <a:gd name="T71" fmla="*/ 1836 h 1942"/>
              <a:gd name="T72" fmla="*/ 337 w 1662"/>
              <a:gd name="T73" fmla="*/ 1669 h 1942"/>
              <a:gd name="T74" fmla="*/ 205 w 1662"/>
              <a:gd name="T75" fmla="*/ 1452 h 1942"/>
              <a:gd name="T76" fmla="*/ 111 w 1662"/>
              <a:gd name="T77" fmla="*/ 1364 h 1942"/>
              <a:gd name="T78" fmla="*/ 39 w 1662"/>
              <a:gd name="T79" fmla="*/ 1284 h 1942"/>
              <a:gd name="T80" fmla="*/ 2 w 1662"/>
              <a:gd name="T81" fmla="*/ 1143 h 1942"/>
              <a:gd name="T82" fmla="*/ 9 w 1662"/>
              <a:gd name="T83" fmla="*/ 1009 h 1942"/>
              <a:gd name="T84" fmla="*/ 50 w 1662"/>
              <a:gd name="T85" fmla="*/ 930 h 1942"/>
              <a:gd name="T86" fmla="*/ 98 w 1662"/>
              <a:gd name="T87" fmla="*/ 851 h 1942"/>
              <a:gd name="T88" fmla="*/ 85 w 1662"/>
              <a:gd name="T89" fmla="*/ 643 h 1942"/>
              <a:gd name="T90" fmla="*/ 120 w 1662"/>
              <a:gd name="T91" fmla="*/ 487 h 1942"/>
              <a:gd name="T92" fmla="*/ 183 w 1662"/>
              <a:gd name="T93" fmla="*/ 377 h 1942"/>
              <a:gd name="T94" fmla="*/ 257 w 1662"/>
              <a:gd name="T95" fmla="*/ 305 h 1942"/>
              <a:gd name="T96" fmla="*/ 319 w 1662"/>
              <a:gd name="T97" fmla="*/ 266 h 1942"/>
              <a:gd name="T98" fmla="*/ 352 w 1662"/>
              <a:gd name="T99" fmla="*/ 246 h 1942"/>
              <a:gd name="T100" fmla="*/ 390 w 1662"/>
              <a:gd name="T101" fmla="*/ 196 h 1942"/>
              <a:gd name="T102" fmla="*/ 459 w 1662"/>
              <a:gd name="T103" fmla="*/ 127 h 1942"/>
              <a:gd name="T104" fmla="*/ 559 w 1662"/>
              <a:gd name="T105" fmla="*/ 57 h 1942"/>
              <a:gd name="T106" fmla="*/ 690 w 1662"/>
              <a:gd name="T107" fmla="*/ 10 h 1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62" h="1942">
                <a:moveTo>
                  <a:pt x="526" y="499"/>
                </a:moveTo>
                <a:lnTo>
                  <a:pt x="484" y="546"/>
                </a:lnTo>
                <a:lnTo>
                  <a:pt x="445" y="595"/>
                </a:lnTo>
                <a:lnTo>
                  <a:pt x="410" y="645"/>
                </a:lnTo>
                <a:lnTo>
                  <a:pt x="379" y="696"/>
                </a:lnTo>
                <a:lnTo>
                  <a:pt x="352" y="747"/>
                </a:lnTo>
                <a:lnTo>
                  <a:pt x="329" y="797"/>
                </a:lnTo>
                <a:lnTo>
                  <a:pt x="309" y="847"/>
                </a:lnTo>
                <a:lnTo>
                  <a:pt x="291" y="895"/>
                </a:lnTo>
                <a:lnTo>
                  <a:pt x="277" y="941"/>
                </a:lnTo>
                <a:lnTo>
                  <a:pt x="264" y="984"/>
                </a:lnTo>
                <a:lnTo>
                  <a:pt x="255" y="1023"/>
                </a:lnTo>
                <a:lnTo>
                  <a:pt x="247" y="1059"/>
                </a:lnTo>
                <a:lnTo>
                  <a:pt x="241" y="1091"/>
                </a:lnTo>
                <a:lnTo>
                  <a:pt x="250" y="1148"/>
                </a:lnTo>
                <a:lnTo>
                  <a:pt x="263" y="1206"/>
                </a:lnTo>
                <a:lnTo>
                  <a:pt x="280" y="1263"/>
                </a:lnTo>
                <a:lnTo>
                  <a:pt x="299" y="1320"/>
                </a:lnTo>
                <a:lnTo>
                  <a:pt x="322" y="1375"/>
                </a:lnTo>
                <a:lnTo>
                  <a:pt x="347" y="1429"/>
                </a:lnTo>
                <a:lnTo>
                  <a:pt x="375" y="1480"/>
                </a:lnTo>
                <a:lnTo>
                  <a:pt x="406" y="1530"/>
                </a:lnTo>
                <a:lnTo>
                  <a:pt x="440" y="1576"/>
                </a:lnTo>
                <a:lnTo>
                  <a:pt x="476" y="1620"/>
                </a:lnTo>
                <a:lnTo>
                  <a:pt x="513" y="1659"/>
                </a:lnTo>
                <a:lnTo>
                  <a:pt x="553" y="1695"/>
                </a:lnTo>
                <a:lnTo>
                  <a:pt x="594" y="1726"/>
                </a:lnTo>
                <a:lnTo>
                  <a:pt x="638" y="1753"/>
                </a:lnTo>
                <a:lnTo>
                  <a:pt x="683" y="1774"/>
                </a:lnTo>
                <a:lnTo>
                  <a:pt x="729" y="1789"/>
                </a:lnTo>
                <a:lnTo>
                  <a:pt x="777" y="1800"/>
                </a:lnTo>
                <a:lnTo>
                  <a:pt x="825" y="1803"/>
                </a:lnTo>
                <a:lnTo>
                  <a:pt x="875" y="1800"/>
                </a:lnTo>
                <a:lnTo>
                  <a:pt x="922" y="1789"/>
                </a:lnTo>
                <a:lnTo>
                  <a:pt x="968" y="1774"/>
                </a:lnTo>
                <a:lnTo>
                  <a:pt x="1013" y="1753"/>
                </a:lnTo>
                <a:lnTo>
                  <a:pt x="1056" y="1726"/>
                </a:lnTo>
                <a:lnTo>
                  <a:pt x="1099" y="1695"/>
                </a:lnTo>
                <a:lnTo>
                  <a:pt x="1139" y="1659"/>
                </a:lnTo>
                <a:lnTo>
                  <a:pt x="1176" y="1619"/>
                </a:lnTo>
                <a:lnTo>
                  <a:pt x="1212" y="1576"/>
                </a:lnTo>
                <a:lnTo>
                  <a:pt x="1245" y="1529"/>
                </a:lnTo>
                <a:lnTo>
                  <a:pt x="1276" y="1480"/>
                </a:lnTo>
                <a:lnTo>
                  <a:pt x="1305" y="1428"/>
                </a:lnTo>
                <a:lnTo>
                  <a:pt x="1330" y="1374"/>
                </a:lnTo>
                <a:lnTo>
                  <a:pt x="1353" y="1319"/>
                </a:lnTo>
                <a:lnTo>
                  <a:pt x="1372" y="1262"/>
                </a:lnTo>
                <a:lnTo>
                  <a:pt x="1388" y="1205"/>
                </a:lnTo>
                <a:lnTo>
                  <a:pt x="1401" y="1147"/>
                </a:lnTo>
                <a:lnTo>
                  <a:pt x="1411" y="1089"/>
                </a:lnTo>
                <a:lnTo>
                  <a:pt x="1416" y="1032"/>
                </a:lnTo>
                <a:lnTo>
                  <a:pt x="1418" y="974"/>
                </a:lnTo>
                <a:lnTo>
                  <a:pt x="1417" y="904"/>
                </a:lnTo>
                <a:lnTo>
                  <a:pt x="1414" y="838"/>
                </a:lnTo>
                <a:lnTo>
                  <a:pt x="1339" y="839"/>
                </a:lnTo>
                <a:lnTo>
                  <a:pt x="1266" y="836"/>
                </a:lnTo>
                <a:lnTo>
                  <a:pt x="1198" y="830"/>
                </a:lnTo>
                <a:lnTo>
                  <a:pt x="1133" y="820"/>
                </a:lnTo>
                <a:lnTo>
                  <a:pt x="1070" y="808"/>
                </a:lnTo>
                <a:lnTo>
                  <a:pt x="1012" y="794"/>
                </a:lnTo>
                <a:lnTo>
                  <a:pt x="956" y="777"/>
                </a:lnTo>
                <a:lnTo>
                  <a:pt x="903" y="757"/>
                </a:lnTo>
                <a:lnTo>
                  <a:pt x="853" y="737"/>
                </a:lnTo>
                <a:lnTo>
                  <a:pt x="806" y="713"/>
                </a:lnTo>
                <a:lnTo>
                  <a:pt x="762" y="690"/>
                </a:lnTo>
                <a:lnTo>
                  <a:pt x="721" y="664"/>
                </a:lnTo>
                <a:lnTo>
                  <a:pt x="682" y="638"/>
                </a:lnTo>
                <a:lnTo>
                  <a:pt x="646" y="610"/>
                </a:lnTo>
                <a:lnTo>
                  <a:pt x="612" y="583"/>
                </a:lnTo>
                <a:lnTo>
                  <a:pt x="581" y="555"/>
                </a:lnTo>
                <a:lnTo>
                  <a:pt x="552" y="527"/>
                </a:lnTo>
                <a:lnTo>
                  <a:pt x="526" y="499"/>
                </a:lnTo>
                <a:close/>
                <a:moveTo>
                  <a:pt x="808" y="0"/>
                </a:moveTo>
                <a:lnTo>
                  <a:pt x="851" y="3"/>
                </a:lnTo>
                <a:lnTo>
                  <a:pt x="897" y="11"/>
                </a:lnTo>
                <a:lnTo>
                  <a:pt x="944" y="23"/>
                </a:lnTo>
                <a:lnTo>
                  <a:pt x="993" y="39"/>
                </a:lnTo>
                <a:lnTo>
                  <a:pt x="1044" y="60"/>
                </a:lnTo>
                <a:lnTo>
                  <a:pt x="1097" y="86"/>
                </a:lnTo>
                <a:lnTo>
                  <a:pt x="1152" y="118"/>
                </a:lnTo>
                <a:lnTo>
                  <a:pt x="1179" y="135"/>
                </a:lnTo>
                <a:lnTo>
                  <a:pt x="1208" y="155"/>
                </a:lnTo>
                <a:lnTo>
                  <a:pt x="1239" y="179"/>
                </a:lnTo>
                <a:lnTo>
                  <a:pt x="1271" y="205"/>
                </a:lnTo>
                <a:lnTo>
                  <a:pt x="1304" y="233"/>
                </a:lnTo>
                <a:lnTo>
                  <a:pt x="1334" y="261"/>
                </a:lnTo>
                <a:lnTo>
                  <a:pt x="1363" y="292"/>
                </a:lnTo>
                <a:lnTo>
                  <a:pt x="1388" y="323"/>
                </a:lnTo>
                <a:lnTo>
                  <a:pt x="1409" y="353"/>
                </a:lnTo>
                <a:lnTo>
                  <a:pt x="1409" y="353"/>
                </a:lnTo>
                <a:lnTo>
                  <a:pt x="1433" y="389"/>
                </a:lnTo>
                <a:lnTo>
                  <a:pt x="1455" y="429"/>
                </a:lnTo>
                <a:lnTo>
                  <a:pt x="1475" y="472"/>
                </a:lnTo>
                <a:lnTo>
                  <a:pt x="1493" y="519"/>
                </a:lnTo>
                <a:lnTo>
                  <a:pt x="1509" y="570"/>
                </a:lnTo>
                <a:lnTo>
                  <a:pt x="1524" y="626"/>
                </a:lnTo>
                <a:lnTo>
                  <a:pt x="1535" y="685"/>
                </a:lnTo>
                <a:lnTo>
                  <a:pt x="1545" y="749"/>
                </a:lnTo>
                <a:lnTo>
                  <a:pt x="1551" y="817"/>
                </a:lnTo>
                <a:lnTo>
                  <a:pt x="1555" y="892"/>
                </a:lnTo>
                <a:lnTo>
                  <a:pt x="1573" y="900"/>
                </a:lnTo>
                <a:lnTo>
                  <a:pt x="1590" y="910"/>
                </a:lnTo>
                <a:lnTo>
                  <a:pt x="1605" y="922"/>
                </a:lnTo>
                <a:lnTo>
                  <a:pt x="1619" y="939"/>
                </a:lnTo>
                <a:lnTo>
                  <a:pt x="1632" y="957"/>
                </a:lnTo>
                <a:lnTo>
                  <a:pt x="1642" y="979"/>
                </a:lnTo>
                <a:lnTo>
                  <a:pt x="1651" y="1003"/>
                </a:lnTo>
                <a:lnTo>
                  <a:pt x="1657" y="1032"/>
                </a:lnTo>
                <a:lnTo>
                  <a:pt x="1661" y="1064"/>
                </a:lnTo>
                <a:lnTo>
                  <a:pt x="1662" y="1102"/>
                </a:lnTo>
                <a:lnTo>
                  <a:pt x="1660" y="1143"/>
                </a:lnTo>
                <a:lnTo>
                  <a:pt x="1655" y="1183"/>
                </a:lnTo>
                <a:lnTo>
                  <a:pt x="1648" y="1218"/>
                </a:lnTo>
                <a:lnTo>
                  <a:pt x="1638" y="1250"/>
                </a:lnTo>
                <a:lnTo>
                  <a:pt x="1625" y="1278"/>
                </a:lnTo>
                <a:lnTo>
                  <a:pt x="1611" y="1304"/>
                </a:lnTo>
                <a:lnTo>
                  <a:pt x="1595" y="1325"/>
                </a:lnTo>
                <a:lnTo>
                  <a:pt x="1577" y="1344"/>
                </a:lnTo>
                <a:lnTo>
                  <a:pt x="1558" y="1360"/>
                </a:lnTo>
                <a:lnTo>
                  <a:pt x="1537" y="1372"/>
                </a:lnTo>
                <a:lnTo>
                  <a:pt x="1515" y="1382"/>
                </a:lnTo>
                <a:lnTo>
                  <a:pt x="1493" y="1390"/>
                </a:lnTo>
                <a:lnTo>
                  <a:pt x="1471" y="1395"/>
                </a:lnTo>
                <a:lnTo>
                  <a:pt x="1445" y="1454"/>
                </a:lnTo>
                <a:lnTo>
                  <a:pt x="1416" y="1512"/>
                </a:lnTo>
                <a:lnTo>
                  <a:pt x="1385" y="1567"/>
                </a:lnTo>
                <a:lnTo>
                  <a:pt x="1350" y="1620"/>
                </a:lnTo>
                <a:lnTo>
                  <a:pt x="1313" y="1670"/>
                </a:lnTo>
                <a:lnTo>
                  <a:pt x="1273" y="1717"/>
                </a:lnTo>
                <a:lnTo>
                  <a:pt x="1231" y="1761"/>
                </a:lnTo>
                <a:lnTo>
                  <a:pt x="1187" y="1801"/>
                </a:lnTo>
                <a:lnTo>
                  <a:pt x="1141" y="1836"/>
                </a:lnTo>
                <a:lnTo>
                  <a:pt x="1092" y="1868"/>
                </a:lnTo>
                <a:lnTo>
                  <a:pt x="1042" y="1893"/>
                </a:lnTo>
                <a:lnTo>
                  <a:pt x="990" y="1915"/>
                </a:lnTo>
                <a:lnTo>
                  <a:pt x="937" y="1930"/>
                </a:lnTo>
                <a:lnTo>
                  <a:pt x="882" y="1939"/>
                </a:lnTo>
                <a:lnTo>
                  <a:pt x="825" y="1942"/>
                </a:lnTo>
                <a:lnTo>
                  <a:pt x="769" y="1939"/>
                </a:lnTo>
                <a:lnTo>
                  <a:pt x="714" y="1930"/>
                </a:lnTo>
                <a:lnTo>
                  <a:pt x="661" y="1915"/>
                </a:lnTo>
                <a:lnTo>
                  <a:pt x="608" y="1893"/>
                </a:lnTo>
                <a:lnTo>
                  <a:pt x="558" y="1867"/>
                </a:lnTo>
                <a:lnTo>
                  <a:pt x="510" y="1836"/>
                </a:lnTo>
                <a:lnTo>
                  <a:pt x="464" y="1800"/>
                </a:lnTo>
                <a:lnTo>
                  <a:pt x="419" y="1760"/>
                </a:lnTo>
                <a:lnTo>
                  <a:pt x="377" y="1716"/>
                </a:lnTo>
                <a:lnTo>
                  <a:pt x="337" y="1669"/>
                </a:lnTo>
                <a:lnTo>
                  <a:pt x="300" y="1618"/>
                </a:lnTo>
                <a:lnTo>
                  <a:pt x="266" y="1565"/>
                </a:lnTo>
                <a:lnTo>
                  <a:pt x="234" y="1510"/>
                </a:lnTo>
                <a:lnTo>
                  <a:pt x="205" y="1452"/>
                </a:lnTo>
                <a:lnTo>
                  <a:pt x="179" y="1392"/>
                </a:lnTo>
                <a:lnTo>
                  <a:pt x="156" y="1386"/>
                </a:lnTo>
                <a:lnTo>
                  <a:pt x="133" y="1376"/>
                </a:lnTo>
                <a:lnTo>
                  <a:pt x="111" y="1364"/>
                </a:lnTo>
                <a:lnTo>
                  <a:pt x="91" y="1349"/>
                </a:lnTo>
                <a:lnTo>
                  <a:pt x="72" y="1330"/>
                </a:lnTo>
                <a:lnTo>
                  <a:pt x="55" y="1309"/>
                </a:lnTo>
                <a:lnTo>
                  <a:pt x="39" y="1284"/>
                </a:lnTo>
                <a:lnTo>
                  <a:pt x="26" y="1254"/>
                </a:lnTo>
                <a:lnTo>
                  <a:pt x="15" y="1221"/>
                </a:lnTo>
                <a:lnTo>
                  <a:pt x="7" y="1184"/>
                </a:lnTo>
                <a:lnTo>
                  <a:pt x="2" y="1143"/>
                </a:lnTo>
                <a:lnTo>
                  <a:pt x="0" y="1104"/>
                </a:lnTo>
                <a:lnTo>
                  <a:pt x="1" y="1068"/>
                </a:lnTo>
                <a:lnTo>
                  <a:pt x="4" y="1038"/>
                </a:lnTo>
                <a:lnTo>
                  <a:pt x="9" y="1009"/>
                </a:lnTo>
                <a:lnTo>
                  <a:pt x="17" y="985"/>
                </a:lnTo>
                <a:lnTo>
                  <a:pt x="27" y="964"/>
                </a:lnTo>
                <a:lnTo>
                  <a:pt x="38" y="946"/>
                </a:lnTo>
                <a:lnTo>
                  <a:pt x="50" y="930"/>
                </a:lnTo>
                <a:lnTo>
                  <a:pt x="65" y="916"/>
                </a:lnTo>
                <a:lnTo>
                  <a:pt x="80" y="906"/>
                </a:lnTo>
                <a:lnTo>
                  <a:pt x="96" y="897"/>
                </a:lnTo>
                <a:lnTo>
                  <a:pt x="98" y="851"/>
                </a:lnTo>
                <a:lnTo>
                  <a:pt x="89" y="794"/>
                </a:lnTo>
                <a:lnTo>
                  <a:pt x="85" y="740"/>
                </a:lnTo>
                <a:lnTo>
                  <a:pt x="83" y="690"/>
                </a:lnTo>
                <a:lnTo>
                  <a:pt x="85" y="643"/>
                </a:lnTo>
                <a:lnTo>
                  <a:pt x="90" y="599"/>
                </a:lnTo>
                <a:lnTo>
                  <a:pt x="98" y="559"/>
                </a:lnTo>
                <a:lnTo>
                  <a:pt x="108" y="522"/>
                </a:lnTo>
                <a:lnTo>
                  <a:pt x="120" y="487"/>
                </a:lnTo>
                <a:lnTo>
                  <a:pt x="134" y="455"/>
                </a:lnTo>
                <a:lnTo>
                  <a:pt x="149" y="427"/>
                </a:lnTo>
                <a:lnTo>
                  <a:pt x="166" y="400"/>
                </a:lnTo>
                <a:lnTo>
                  <a:pt x="183" y="377"/>
                </a:lnTo>
                <a:lnTo>
                  <a:pt x="202" y="355"/>
                </a:lnTo>
                <a:lnTo>
                  <a:pt x="220" y="337"/>
                </a:lnTo>
                <a:lnTo>
                  <a:pt x="239" y="320"/>
                </a:lnTo>
                <a:lnTo>
                  <a:pt x="257" y="305"/>
                </a:lnTo>
                <a:lnTo>
                  <a:pt x="274" y="293"/>
                </a:lnTo>
                <a:lnTo>
                  <a:pt x="290" y="282"/>
                </a:lnTo>
                <a:lnTo>
                  <a:pt x="305" y="273"/>
                </a:lnTo>
                <a:lnTo>
                  <a:pt x="319" y="266"/>
                </a:lnTo>
                <a:lnTo>
                  <a:pt x="331" y="260"/>
                </a:lnTo>
                <a:lnTo>
                  <a:pt x="341" y="255"/>
                </a:lnTo>
                <a:lnTo>
                  <a:pt x="348" y="253"/>
                </a:lnTo>
                <a:lnTo>
                  <a:pt x="352" y="246"/>
                </a:lnTo>
                <a:lnTo>
                  <a:pt x="359" y="237"/>
                </a:lnTo>
                <a:lnTo>
                  <a:pt x="367" y="225"/>
                </a:lnTo>
                <a:lnTo>
                  <a:pt x="377" y="212"/>
                </a:lnTo>
                <a:lnTo>
                  <a:pt x="390" y="196"/>
                </a:lnTo>
                <a:lnTo>
                  <a:pt x="404" y="180"/>
                </a:lnTo>
                <a:lnTo>
                  <a:pt x="421" y="163"/>
                </a:lnTo>
                <a:lnTo>
                  <a:pt x="439" y="145"/>
                </a:lnTo>
                <a:lnTo>
                  <a:pt x="459" y="127"/>
                </a:lnTo>
                <a:lnTo>
                  <a:pt x="481" y="108"/>
                </a:lnTo>
                <a:lnTo>
                  <a:pt x="505" y="91"/>
                </a:lnTo>
                <a:lnTo>
                  <a:pt x="531" y="74"/>
                </a:lnTo>
                <a:lnTo>
                  <a:pt x="559" y="57"/>
                </a:lnTo>
                <a:lnTo>
                  <a:pt x="589" y="43"/>
                </a:lnTo>
                <a:lnTo>
                  <a:pt x="620" y="30"/>
                </a:lnTo>
                <a:lnTo>
                  <a:pt x="655" y="19"/>
                </a:lnTo>
                <a:lnTo>
                  <a:pt x="690" y="10"/>
                </a:lnTo>
                <a:lnTo>
                  <a:pt x="728" y="3"/>
                </a:lnTo>
                <a:lnTo>
                  <a:pt x="767" y="0"/>
                </a:lnTo>
                <a:lnTo>
                  <a:pt x="808" y="0"/>
                </a:lnTo>
                <a:close/>
              </a:path>
            </a:pathLst>
          </a:custGeom>
          <a:grpFill xmlns:a="http://schemas.openxmlformats.org/drawingml/2006/main"/>
          <a:ln xmlns:a="http://schemas.openxmlformats.org/drawingml/2006/main" w="0">
            <a:noFill/>
            <a:prstDash val="solid"/>
            <a:round/>
            <a:headEnd/>
            <a:tailEnd/>
          </a:ln>
        </cdr:spPr>
        <cdr:txBody>
          <a:bodyPr xmlns:a="http://schemas.openxmlformats.org/drawingml/2006/main" vert="horz" wrap="square" lIns="91440" tIns="45720" rIns="91440" bIns="45720" numCol="1" anchor="t" anchorCtr="0" compatLnSpc="1">
            <a:prstTxWarp prst="textNoShape">
              <a:avLst/>
            </a:prstTxWarp>
          </a:bodyPr>
          <a:lstStyle xmlns:a="http://schemas.openxmlformats.org/drawingml/2006/main"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1pPr>
            <a:lvl2pPr marL="4572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2pPr>
            <a:lvl3pPr marL="9144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3pPr>
            <a:lvl4pPr marL="13716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4pPr>
            <a:lvl5pPr marL="18288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5pPr>
            <a:lvl6pPr marL="22860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6pPr>
            <a:lvl7pPr marL="27432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7pPr>
            <a:lvl8pPr marL="32004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8pPr>
            <a:lvl9pPr marL="36576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9pPr>
          </a:lstStyle>
          <a:p xmlns:a="http://schemas.openxmlformats.org/drawingml/2006/main">
            <a:endParaRPr lang="ko-KR" altLang="en-US">
              <a:solidFill>
                <a:prstClr val="black"/>
              </a:solidFill>
            </a:endParaRPr>
          </a:p>
        </cdr:txBody>
      </cdr:sp>
      <cdr:sp macro="" textlink="">
        <cdr:nvSpPr>
          <cdr:cNvPr id="30" name="Freeform 23"/>
          <cdr:cNvSpPr>
            <a:spLocks xmlns:a="http://schemas.openxmlformats.org/drawingml/2006/main" noEditPoints="1"/>
          </cdr:cNvSpPr>
        </cdr:nvSpPr>
        <cdr:spPr bwMode="auto">
          <a:xfrm xmlns:a="http://schemas.openxmlformats.org/drawingml/2006/main">
            <a:off x="-4820" y="780"/>
            <a:ext cx="0" cy="0"/>
          </a:xfrm>
          <a:custGeom xmlns:a="http://schemas.openxmlformats.org/drawingml/2006/main">
            <a:avLst/>
            <a:gdLst>
              <a:gd name="T0" fmla="*/ 613 w 916"/>
              <a:gd name="T1" fmla="*/ 78 h 300"/>
              <a:gd name="T2" fmla="*/ 561 w 916"/>
              <a:gd name="T3" fmla="*/ 109 h 300"/>
              <a:gd name="T4" fmla="*/ 554 w 916"/>
              <a:gd name="T5" fmla="*/ 165 h 300"/>
              <a:gd name="T6" fmla="*/ 579 w 916"/>
              <a:gd name="T7" fmla="*/ 210 h 300"/>
              <a:gd name="T8" fmla="*/ 665 w 916"/>
              <a:gd name="T9" fmla="*/ 229 h 300"/>
              <a:gd name="T10" fmla="*/ 787 w 916"/>
              <a:gd name="T11" fmla="*/ 223 h 300"/>
              <a:gd name="T12" fmla="*/ 839 w 916"/>
              <a:gd name="T13" fmla="*/ 191 h 300"/>
              <a:gd name="T14" fmla="*/ 846 w 916"/>
              <a:gd name="T15" fmla="*/ 135 h 300"/>
              <a:gd name="T16" fmla="*/ 820 w 916"/>
              <a:gd name="T17" fmla="*/ 90 h 300"/>
              <a:gd name="T18" fmla="*/ 734 w 916"/>
              <a:gd name="T19" fmla="*/ 72 h 300"/>
              <a:gd name="T20" fmla="*/ 153 w 916"/>
              <a:gd name="T21" fmla="*/ 74 h 300"/>
              <a:gd name="T22" fmla="*/ 85 w 916"/>
              <a:gd name="T23" fmla="*/ 99 h 300"/>
              <a:gd name="T24" fmla="*/ 70 w 916"/>
              <a:gd name="T25" fmla="*/ 150 h 300"/>
              <a:gd name="T26" fmla="*/ 85 w 916"/>
              <a:gd name="T27" fmla="*/ 201 h 300"/>
              <a:gd name="T28" fmla="*/ 153 w 916"/>
              <a:gd name="T29" fmla="*/ 227 h 300"/>
              <a:gd name="T30" fmla="*/ 280 w 916"/>
              <a:gd name="T31" fmla="*/ 227 h 300"/>
              <a:gd name="T32" fmla="*/ 348 w 916"/>
              <a:gd name="T33" fmla="*/ 201 h 300"/>
              <a:gd name="T34" fmla="*/ 363 w 916"/>
              <a:gd name="T35" fmla="*/ 150 h 300"/>
              <a:gd name="T36" fmla="*/ 348 w 916"/>
              <a:gd name="T37" fmla="*/ 99 h 300"/>
              <a:gd name="T38" fmla="*/ 280 w 916"/>
              <a:gd name="T39" fmla="*/ 74 h 300"/>
              <a:gd name="T40" fmla="*/ 234 w 916"/>
              <a:gd name="T41" fmla="*/ 0 h 300"/>
              <a:gd name="T42" fmla="*/ 321 w 916"/>
              <a:gd name="T43" fmla="*/ 9 h 300"/>
              <a:gd name="T44" fmla="*/ 400 w 916"/>
              <a:gd name="T45" fmla="*/ 53 h 300"/>
              <a:gd name="T46" fmla="*/ 574 w 916"/>
              <a:gd name="T47" fmla="*/ 17 h 300"/>
              <a:gd name="T48" fmla="*/ 662 w 916"/>
              <a:gd name="T49" fmla="*/ 1 h 300"/>
              <a:gd name="T50" fmla="*/ 732 w 916"/>
              <a:gd name="T51" fmla="*/ 0 h 300"/>
              <a:gd name="T52" fmla="*/ 806 w 916"/>
              <a:gd name="T53" fmla="*/ 10 h 300"/>
              <a:gd name="T54" fmla="*/ 875 w 916"/>
              <a:gd name="T55" fmla="*/ 45 h 300"/>
              <a:gd name="T56" fmla="*/ 914 w 916"/>
              <a:gd name="T57" fmla="*/ 123 h 300"/>
              <a:gd name="T58" fmla="*/ 900 w 916"/>
              <a:gd name="T59" fmla="*/ 223 h 300"/>
              <a:gd name="T60" fmla="*/ 843 w 916"/>
              <a:gd name="T61" fmla="*/ 277 h 300"/>
              <a:gd name="T62" fmla="*/ 768 w 916"/>
              <a:gd name="T63" fmla="*/ 297 h 300"/>
              <a:gd name="T64" fmla="*/ 699 w 916"/>
              <a:gd name="T65" fmla="*/ 300 h 300"/>
              <a:gd name="T66" fmla="*/ 632 w 916"/>
              <a:gd name="T67" fmla="*/ 297 h 300"/>
              <a:gd name="T68" fmla="*/ 557 w 916"/>
              <a:gd name="T69" fmla="*/ 277 h 300"/>
              <a:gd name="T70" fmla="*/ 500 w 916"/>
              <a:gd name="T71" fmla="*/ 224 h 300"/>
              <a:gd name="T72" fmla="*/ 485 w 916"/>
              <a:gd name="T73" fmla="*/ 137 h 300"/>
              <a:gd name="T74" fmla="*/ 432 w 916"/>
              <a:gd name="T75" fmla="*/ 150 h 300"/>
              <a:gd name="T76" fmla="*/ 405 w 916"/>
              <a:gd name="T77" fmla="*/ 241 h 300"/>
              <a:gd name="T78" fmla="*/ 342 w 916"/>
              <a:gd name="T79" fmla="*/ 284 h 300"/>
              <a:gd name="T80" fmla="*/ 266 w 916"/>
              <a:gd name="T81" fmla="*/ 298 h 300"/>
              <a:gd name="T82" fmla="*/ 201 w 916"/>
              <a:gd name="T83" fmla="*/ 299 h 300"/>
              <a:gd name="T84" fmla="*/ 129 w 916"/>
              <a:gd name="T85" fmla="*/ 294 h 300"/>
              <a:gd name="T86" fmla="*/ 57 w 916"/>
              <a:gd name="T87" fmla="*/ 267 h 300"/>
              <a:gd name="T88" fmla="*/ 7 w 916"/>
              <a:gd name="T89" fmla="*/ 202 h 300"/>
              <a:gd name="T90" fmla="*/ 7 w 916"/>
              <a:gd name="T91" fmla="*/ 98 h 300"/>
              <a:gd name="T92" fmla="*/ 57 w 916"/>
              <a:gd name="T93" fmla="*/ 33 h 300"/>
              <a:gd name="T94" fmla="*/ 129 w 916"/>
              <a:gd name="T95" fmla="*/ 6 h 300"/>
              <a:gd name="T96" fmla="*/ 201 w 916"/>
              <a:gd name="T97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6" h="300">
                <a:moveTo>
                  <a:pt x="699" y="71"/>
                </a:moveTo>
                <a:lnTo>
                  <a:pt x="665" y="72"/>
                </a:lnTo>
                <a:lnTo>
                  <a:pt x="636" y="74"/>
                </a:lnTo>
                <a:lnTo>
                  <a:pt x="613" y="78"/>
                </a:lnTo>
                <a:lnTo>
                  <a:pt x="594" y="83"/>
                </a:lnTo>
                <a:lnTo>
                  <a:pt x="579" y="90"/>
                </a:lnTo>
                <a:lnTo>
                  <a:pt x="569" y="99"/>
                </a:lnTo>
                <a:lnTo>
                  <a:pt x="561" y="109"/>
                </a:lnTo>
                <a:lnTo>
                  <a:pt x="556" y="122"/>
                </a:lnTo>
                <a:lnTo>
                  <a:pt x="554" y="135"/>
                </a:lnTo>
                <a:lnTo>
                  <a:pt x="553" y="150"/>
                </a:lnTo>
                <a:lnTo>
                  <a:pt x="554" y="165"/>
                </a:lnTo>
                <a:lnTo>
                  <a:pt x="556" y="179"/>
                </a:lnTo>
                <a:lnTo>
                  <a:pt x="561" y="191"/>
                </a:lnTo>
                <a:lnTo>
                  <a:pt x="569" y="201"/>
                </a:lnTo>
                <a:lnTo>
                  <a:pt x="579" y="210"/>
                </a:lnTo>
                <a:lnTo>
                  <a:pt x="594" y="216"/>
                </a:lnTo>
                <a:lnTo>
                  <a:pt x="613" y="223"/>
                </a:lnTo>
                <a:lnTo>
                  <a:pt x="636" y="227"/>
                </a:lnTo>
                <a:lnTo>
                  <a:pt x="665" y="229"/>
                </a:lnTo>
                <a:lnTo>
                  <a:pt x="699" y="230"/>
                </a:lnTo>
                <a:lnTo>
                  <a:pt x="734" y="229"/>
                </a:lnTo>
                <a:lnTo>
                  <a:pt x="763" y="227"/>
                </a:lnTo>
                <a:lnTo>
                  <a:pt x="787" y="223"/>
                </a:lnTo>
                <a:lnTo>
                  <a:pt x="805" y="216"/>
                </a:lnTo>
                <a:lnTo>
                  <a:pt x="820" y="210"/>
                </a:lnTo>
                <a:lnTo>
                  <a:pt x="831" y="201"/>
                </a:lnTo>
                <a:lnTo>
                  <a:pt x="839" y="191"/>
                </a:lnTo>
                <a:lnTo>
                  <a:pt x="843" y="179"/>
                </a:lnTo>
                <a:lnTo>
                  <a:pt x="846" y="165"/>
                </a:lnTo>
                <a:lnTo>
                  <a:pt x="847" y="150"/>
                </a:lnTo>
                <a:lnTo>
                  <a:pt x="846" y="135"/>
                </a:lnTo>
                <a:lnTo>
                  <a:pt x="843" y="122"/>
                </a:lnTo>
                <a:lnTo>
                  <a:pt x="839" y="109"/>
                </a:lnTo>
                <a:lnTo>
                  <a:pt x="831" y="99"/>
                </a:lnTo>
                <a:lnTo>
                  <a:pt x="820" y="90"/>
                </a:lnTo>
                <a:lnTo>
                  <a:pt x="805" y="83"/>
                </a:lnTo>
                <a:lnTo>
                  <a:pt x="787" y="78"/>
                </a:lnTo>
                <a:lnTo>
                  <a:pt x="763" y="74"/>
                </a:lnTo>
                <a:lnTo>
                  <a:pt x="734" y="72"/>
                </a:lnTo>
                <a:lnTo>
                  <a:pt x="699" y="71"/>
                </a:lnTo>
                <a:close/>
                <a:moveTo>
                  <a:pt x="216" y="71"/>
                </a:moveTo>
                <a:lnTo>
                  <a:pt x="182" y="72"/>
                </a:lnTo>
                <a:lnTo>
                  <a:pt x="153" y="74"/>
                </a:lnTo>
                <a:lnTo>
                  <a:pt x="130" y="78"/>
                </a:lnTo>
                <a:lnTo>
                  <a:pt x="111" y="83"/>
                </a:lnTo>
                <a:lnTo>
                  <a:pt x="96" y="90"/>
                </a:lnTo>
                <a:lnTo>
                  <a:pt x="85" y="99"/>
                </a:lnTo>
                <a:lnTo>
                  <a:pt x="78" y="109"/>
                </a:lnTo>
                <a:lnTo>
                  <a:pt x="73" y="122"/>
                </a:lnTo>
                <a:lnTo>
                  <a:pt x="70" y="135"/>
                </a:lnTo>
                <a:lnTo>
                  <a:pt x="70" y="150"/>
                </a:lnTo>
                <a:lnTo>
                  <a:pt x="70" y="165"/>
                </a:lnTo>
                <a:lnTo>
                  <a:pt x="73" y="179"/>
                </a:lnTo>
                <a:lnTo>
                  <a:pt x="78" y="191"/>
                </a:lnTo>
                <a:lnTo>
                  <a:pt x="85" y="201"/>
                </a:lnTo>
                <a:lnTo>
                  <a:pt x="96" y="210"/>
                </a:lnTo>
                <a:lnTo>
                  <a:pt x="111" y="216"/>
                </a:lnTo>
                <a:lnTo>
                  <a:pt x="130" y="223"/>
                </a:lnTo>
                <a:lnTo>
                  <a:pt x="153" y="227"/>
                </a:lnTo>
                <a:lnTo>
                  <a:pt x="182" y="229"/>
                </a:lnTo>
                <a:lnTo>
                  <a:pt x="216" y="230"/>
                </a:lnTo>
                <a:lnTo>
                  <a:pt x="250" y="229"/>
                </a:lnTo>
                <a:lnTo>
                  <a:pt x="280" y="227"/>
                </a:lnTo>
                <a:lnTo>
                  <a:pt x="304" y="223"/>
                </a:lnTo>
                <a:lnTo>
                  <a:pt x="322" y="216"/>
                </a:lnTo>
                <a:lnTo>
                  <a:pt x="337" y="210"/>
                </a:lnTo>
                <a:lnTo>
                  <a:pt x="348" y="201"/>
                </a:lnTo>
                <a:lnTo>
                  <a:pt x="355" y="191"/>
                </a:lnTo>
                <a:lnTo>
                  <a:pt x="360" y="179"/>
                </a:lnTo>
                <a:lnTo>
                  <a:pt x="363" y="165"/>
                </a:lnTo>
                <a:lnTo>
                  <a:pt x="363" y="150"/>
                </a:lnTo>
                <a:lnTo>
                  <a:pt x="363" y="135"/>
                </a:lnTo>
                <a:lnTo>
                  <a:pt x="360" y="122"/>
                </a:lnTo>
                <a:lnTo>
                  <a:pt x="355" y="109"/>
                </a:lnTo>
                <a:lnTo>
                  <a:pt x="348" y="99"/>
                </a:lnTo>
                <a:lnTo>
                  <a:pt x="337" y="90"/>
                </a:lnTo>
                <a:lnTo>
                  <a:pt x="322" y="83"/>
                </a:lnTo>
                <a:lnTo>
                  <a:pt x="304" y="78"/>
                </a:lnTo>
                <a:lnTo>
                  <a:pt x="280" y="74"/>
                </a:lnTo>
                <a:lnTo>
                  <a:pt x="250" y="72"/>
                </a:lnTo>
                <a:lnTo>
                  <a:pt x="216" y="71"/>
                </a:lnTo>
                <a:close/>
                <a:moveTo>
                  <a:pt x="216" y="0"/>
                </a:moveTo>
                <a:lnTo>
                  <a:pt x="234" y="0"/>
                </a:lnTo>
                <a:lnTo>
                  <a:pt x="254" y="1"/>
                </a:lnTo>
                <a:lnTo>
                  <a:pt x="276" y="2"/>
                </a:lnTo>
                <a:lnTo>
                  <a:pt x="298" y="5"/>
                </a:lnTo>
                <a:lnTo>
                  <a:pt x="321" y="9"/>
                </a:lnTo>
                <a:lnTo>
                  <a:pt x="343" y="17"/>
                </a:lnTo>
                <a:lnTo>
                  <a:pt x="364" y="26"/>
                </a:lnTo>
                <a:lnTo>
                  <a:pt x="383" y="37"/>
                </a:lnTo>
                <a:lnTo>
                  <a:pt x="400" y="53"/>
                </a:lnTo>
                <a:lnTo>
                  <a:pt x="516" y="53"/>
                </a:lnTo>
                <a:lnTo>
                  <a:pt x="533" y="37"/>
                </a:lnTo>
                <a:lnTo>
                  <a:pt x="553" y="26"/>
                </a:lnTo>
                <a:lnTo>
                  <a:pt x="574" y="17"/>
                </a:lnTo>
                <a:lnTo>
                  <a:pt x="596" y="9"/>
                </a:lnTo>
                <a:lnTo>
                  <a:pt x="618" y="5"/>
                </a:lnTo>
                <a:lnTo>
                  <a:pt x="640" y="2"/>
                </a:lnTo>
                <a:lnTo>
                  <a:pt x="662" y="1"/>
                </a:lnTo>
                <a:lnTo>
                  <a:pt x="682" y="0"/>
                </a:lnTo>
                <a:lnTo>
                  <a:pt x="699" y="0"/>
                </a:lnTo>
                <a:lnTo>
                  <a:pt x="715" y="0"/>
                </a:lnTo>
                <a:lnTo>
                  <a:pt x="732" y="0"/>
                </a:lnTo>
                <a:lnTo>
                  <a:pt x="749" y="1"/>
                </a:lnTo>
                <a:lnTo>
                  <a:pt x="768" y="3"/>
                </a:lnTo>
                <a:lnTo>
                  <a:pt x="787" y="6"/>
                </a:lnTo>
                <a:lnTo>
                  <a:pt x="806" y="10"/>
                </a:lnTo>
                <a:lnTo>
                  <a:pt x="825" y="16"/>
                </a:lnTo>
                <a:lnTo>
                  <a:pt x="843" y="24"/>
                </a:lnTo>
                <a:lnTo>
                  <a:pt x="860" y="33"/>
                </a:lnTo>
                <a:lnTo>
                  <a:pt x="875" y="45"/>
                </a:lnTo>
                <a:lnTo>
                  <a:pt x="889" y="59"/>
                </a:lnTo>
                <a:lnTo>
                  <a:pt x="900" y="77"/>
                </a:lnTo>
                <a:lnTo>
                  <a:pt x="908" y="98"/>
                </a:lnTo>
                <a:lnTo>
                  <a:pt x="914" y="123"/>
                </a:lnTo>
                <a:lnTo>
                  <a:pt x="916" y="150"/>
                </a:lnTo>
                <a:lnTo>
                  <a:pt x="914" y="178"/>
                </a:lnTo>
                <a:lnTo>
                  <a:pt x="908" y="202"/>
                </a:lnTo>
                <a:lnTo>
                  <a:pt x="900" y="223"/>
                </a:lnTo>
                <a:lnTo>
                  <a:pt x="889" y="241"/>
                </a:lnTo>
                <a:lnTo>
                  <a:pt x="875" y="255"/>
                </a:lnTo>
                <a:lnTo>
                  <a:pt x="860" y="267"/>
                </a:lnTo>
                <a:lnTo>
                  <a:pt x="843" y="277"/>
                </a:lnTo>
                <a:lnTo>
                  <a:pt x="825" y="285"/>
                </a:lnTo>
                <a:lnTo>
                  <a:pt x="806" y="290"/>
                </a:lnTo>
                <a:lnTo>
                  <a:pt x="787" y="294"/>
                </a:lnTo>
                <a:lnTo>
                  <a:pt x="768" y="297"/>
                </a:lnTo>
                <a:lnTo>
                  <a:pt x="749" y="298"/>
                </a:lnTo>
                <a:lnTo>
                  <a:pt x="732" y="299"/>
                </a:lnTo>
                <a:lnTo>
                  <a:pt x="715" y="299"/>
                </a:lnTo>
                <a:lnTo>
                  <a:pt x="699" y="300"/>
                </a:lnTo>
                <a:lnTo>
                  <a:pt x="685" y="299"/>
                </a:lnTo>
                <a:lnTo>
                  <a:pt x="668" y="299"/>
                </a:lnTo>
                <a:lnTo>
                  <a:pt x="650" y="298"/>
                </a:lnTo>
                <a:lnTo>
                  <a:pt x="632" y="297"/>
                </a:lnTo>
                <a:lnTo>
                  <a:pt x="613" y="294"/>
                </a:lnTo>
                <a:lnTo>
                  <a:pt x="593" y="290"/>
                </a:lnTo>
                <a:lnTo>
                  <a:pt x="575" y="285"/>
                </a:lnTo>
                <a:lnTo>
                  <a:pt x="557" y="277"/>
                </a:lnTo>
                <a:lnTo>
                  <a:pt x="540" y="267"/>
                </a:lnTo>
                <a:lnTo>
                  <a:pt x="524" y="255"/>
                </a:lnTo>
                <a:lnTo>
                  <a:pt x="511" y="241"/>
                </a:lnTo>
                <a:lnTo>
                  <a:pt x="500" y="224"/>
                </a:lnTo>
                <a:lnTo>
                  <a:pt x="491" y="202"/>
                </a:lnTo>
                <a:lnTo>
                  <a:pt x="486" y="179"/>
                </a:lnTo>
                <a:lnTo>
                  <a:pt x="484" y="150"/>
                </a:lnTo>
                <a:lnTo>
                  <a:pt x="485" y="137"/>
                </a:lnTo>
                <a:lnTo>
                  <a:pt x="486" y="125"/>
                </a:lnTo>
                <a:lnTo>
                  <a:pt x="430" y="125"/>
                </a:lnTo>
                <a:lnTo>
                  <a:pt x="432" y="137"/>
                </a:lnTo>
                <a:lnTo>
                  <a:pt x="432" y="150"/>
                </a:lnTo>
                <a:lnTo>
                  <a:pt x="430" y="179"/>
                </a:lnTo>
                <a:lnTo>
                  <a:pt x="425" y="202"/>
                </a:lnTo>
                <a:lnTo>
                  <a:pt x="416" y="224"/>
                </a:lnTo>
                <a:lnTo>
                  <a:pt x="405" y="241"/>
                </a:lnTo>
                <a:lnTo>
                  <a:pt x="392" y="255"/>
                </a:lnTo>
                <a:lnTo>
                  <a:pt x="377" y="267"/>
                </a:lnTo>
                <a:lnTo>
                  <a:pt x="360" y="277"/>
                </a:lnTo>
                <a:lnTo>
                  <a:pt x="342" y="284"/>
                </a:lnTo>
                <a:lnTo>
                  <a:pt x="323" y="290"/>
                </a:lnTo>
                <a:lnTo>
                  <a:pt x="304" y="294"/>
                </a:lnTo>
                <a:lnTo>
                  <a:pt x="285" y="296"/>
                </a:lnTo>
                <a:lnTo>
                  <a:pt x="266" y="298"/>
                </a:lnTo>
                <a:lnTo>
                  <a:pt x="248" y="299"/>
                </a:lnTo>
                <a:lnTo>
                  <a:pt x="231" y="299"/>
                </a:lnTo>
                <a:lnTo>
                  <a:pt x="216" y="299"/>
                </a:lnTo>
                <a:lnTo>
                  <a:pt x="201" y="299"/>
                </a:lnTo>
                <a:lnTo>
                  <a:pt x="185" y="299"/>
                </a:lnTo>
                <a:lnTo>
                  <a:pt x="167" y="298"/>
                </a:lnTo>
                <a:lnTo>
                  <a:pt x="148" y="296"/>
                </a:lnTo>
                <a:lnTo>
                  <a:pt x="129" y="294"/>
                </a:lnTo>
                <a:lnTo>
                  <a:pt x="110" y="290"/>
                </a:lnTo>
                <a:lnTo>
                  <a:pt x="91" y="284"/>
                </a:lnTo>
                <a:lnTo>
                  <a:pt x="73" y="277"/>
                </a:lnTo>
                <a:lnTo>
                  <a:pt x="57" y="267"/>
                </a:lnTo>
                <a:lnTo>
                  <a:pt x="41" y="255"/>
                </a:lnTo>
                <a:lnTo>
                  <a:pt x="27" y="240"/>
                </a:lnTo>
                <a:lnTo>
                  <a:pt x="16" y="223"/>
                </a:lnTo>
                <a:lnTo>
                  <a:pt x="7" y="202"/>
                </a:lnTo>
                <a:lnTo>
                  <a:pt x="2" y="178"/>
                </a:lnTo>
                <a:lnTo>
                  <a:pt x="0" y="150"/>
                </a:lnTo>
                <a:lnTo>
                  <a:pt x="2" y="122"/>
                </a:lnTo>
                <a:lnTo>
                  <a:pt x="7" y="98"/>
                </a:lnTo>
                <a:lnTo>
                  <a:pt x="16" y="77"/>
                </a:lnTo>
                <a:lnTo>
                  <a:pt x="27" y="59"/>
                </a:lnTo>
                <a:lnTo>
                  <a:pt x="41" y="45"/>
                </a:lnTo>
                <a:lnTo>
                  <a:pt x="57" y="33"/>
                </a:lnTo>
                <a:lnTo>
                  <a:pt x="73" y="23"/>
                </a:lnTo>
                <a:lnTo>
                  <a:pt x="91" y="16"/>
                </a:lnTo>
                <a:lnTo>
                  <a:pt x="110" y="10"/>
                </a:lnTo>
                <a:lnTo>
                  <a:pt x="129" y="6"/>
                </a:lnTo>
                <a:lnTo>
                  <a:pt x="148" y="3"/>
                </a:lnTo>
                <a:lnTo>
                  <a:pt x="167" y="1"/>
                </a:lnTo>
                <a:lnTo>
                  <a:pt x="185" y="0"/>
                </a:lnTo>
                <a:lnTo>
                  <a:pt x="201" y="0"/>
                </a:lnTo>
                <a:lnTo>
                  <a:pt x="216" y="0"/>
                </a:lnTo>
                <a:close/>
              </a:path>
            </a:pathLst>
          </a:custGeom>
          <a:grpFill xmlns:a="http://schemas.openxmlformats.org/drawingml/2006/main"/>
          <a:ln xmlns:a="http://schemas.openxmlformats.org/drawingml/2006/main" w="0">
            <a:noFill/>
            <a:prstDash val="solid"/>
            <a:round/>
            <a:headEnd/>
            <a:tailEnd/>
          </a:ln>
        </cdr:spPr>
        <cdr:txBody>
          <a:bodyPr xmlns:a="http://schemas.openxmlformats.org/drawingml/2006/main" vert="horz" wrap="square" lIns="91440" tIns="45720" rIns="91440" bIns="45720" numCol="1" anchor="t" anchorCtr="0" compatLnSpc="1">
            <a:prstTxWarp prst="textNoShape">
              <a:avLst/>
            </a:prstTxWarp>
          </a:bodyPr>
          <a:lstStyle xmlns:a="http://schemas.openxmlformats.org/drawingml/2006/main"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1pPr>
            <a:lvl2pPr marL="4572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2pPr>
            <a:lvl3pPr marL="9144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3pPr>
            <a:lvl4pPr marL="13716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4pPr>
            <a:lvl5pPr marL="18288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5pPr>
            <a:lvl6pPr marL="22860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6pPr>
            <a:lvl7pPr marL="27432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7pPr>
            <a:lvl8pPr marL="32004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8pPr>
            <a:lvl9pPr marL="36576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9pPr>
          </a:lstStyle>
          <a:p xmlns:a="http://schemas.openxmlformats.org/drawingml/2006/main">
            <a:endParaRPr lang="ko-KR" altLang="en-US">
              <a:solidFill>
                <a:prstClr val="black"/>
              </a:solidFill>
            </a:endParaRPr>
          </a:p>
        </cdr:txBody>
      </cdr:sp>
      <cdr:sp macro="" textlink="">
        <cdr:nvSpPr>
          <cdr:cNvPr id="31" name="Freeform 24"/>
          <cdr:cNvSpPr>
            <a:spLocks xmlns:a="http://schemas.openxmlformats.org/drawingml/2006/main" noEditPoints="1"/>
          </cdr:cNvSpPr>
        </cdr:nvSpPr>
        <cdr:spPr bwMode="auto">
          <a:xfrm xmlns:a="http://schemas.openxmlformats.org/drawingml/2006/main">
            <a:off x="-4820" y="780"/>
            <a:ext cx="0" cy="0"/>
          </a:xfrm>
          <a:custGeom xmlns:a="http://schemas.openxmlformats.org/drawingml/2006/main">
            <a:avLst/>
            <a:gdLst>
              <a:gd name="T0" fmla="*/ 1796 w 2393"/>
              <a:gd name="T1" fmla="*/ 704 h 1360"/>
              <a:gd name="T2" fmla="*/ 1761 w 2393"/>
              <a:gd name="T3" fmla="*/ 720 h 1360"/>
              <a:gd name="T4" fmla="*/ 1590 w 2393"/>
              <a:gd name="T5" fmla="*/ 904 h 1360"/>
              <a:gd name="T6" fmla="*/ 1882 w 2393"/>
              <a:gd name="T7" fmla="*/ 733 h 1360"/>
              <a:gd name="T8" fmla="*/ 1851 w 2393"/>
              <a:gd name="T9" fmla="*/ 709 h 1360"/>
              <a:gd name="T10" fmla="*/ 1814 w 2393"/>
              <a:gd name="T11" fmla="*/ 702 h 1360"/>
              <a:gd name="T12" fmla="*/ 1831 w 2393"/>
              <a:gd name="T13" fmla="*/ 20 h 1360"/>
              <a:gd name="T14" fmla="*/ 1950 w 2393"/>
              <a:gd name="T15" fmla="*/ 61 h 1360"/>
              <a:gd name="T16" fmla="*/ 2057 w 2393"/>
              <a:gd name="T17" fmla="*/ 121 h 1360"/>
              <a:gd name="T18" fmla="*/ 2154 w 2393"/>
              <a:gd name="T19" fmla="*/ 196 h 1360"/>
              <a:gd name="T20" fmla="*/ 2235 w 2393"/>
              <a:gd name="T21" fmla="*/ 286 h 1360"/>
              <a:gd name="T22" fmla="*/ 2301 w 2393"/>
              <a:gd name="T23" fmla="*/ 388 h 1360"/>
              <a:gd name="T24" fmla="*/ 2352 w 2393"/>
              <a:gd name="T25" fmla="*/ 501 h 1360"/>
              <a:gd name="T26" fmla="*/ 2382 w 2393"/>
              <a:gd name="T27" fmla="*/ 622 h 1360"/>
              <a:gd name="T28" fmla="*/ 2393 w 2393"/>
              <a:gd name="T29" fmla="*/ 748 h 1360"/>
              <a:gd name="T30" fmla="*/ 2390 w 2393"/>
              <a:gd name="T31" fmla="*/ 1230 h 1360"/>
              <a:gd name="T32" fmla="*/ 2370 w 2393"/>
              <a:gd name="T33" fmla="*/ 1282 h 1360"/>
              <a:gd name="T34" fmla="*/ 2335 w 2393"/>
              <a:gd name="T35" fmla="*/ 1324 h 1360"/>
              <a:gd name="T36" fmla="*/ 2286 w 2393"/>
              <a:gd name="T37" fmla="*/ 1351 h 1360"/>
              <a:gd name="T38" fmla="*/ 2230 w 2393"/>
              <a:gd name="T39" fmla="*/ 1360 h 1360"/>
              <a:gd name="T40" fmla="*/ 129 w 2393"/>
              <a:gd name="T41" fmla="*/ 1358 h 1360"/>
              <a:gd name="T42" fmla="*/ 77 w 2393"/>
              <a:gd name="T43" fmla="*/ 1339 h 1360"/>
              <a:gd name="T44" fmla="*/ 36 w 2393"/>
              <a:gd name="T45" fmla="*/ 1304 h 1360"/>
              <a:gd name="T46" fmla="*/ 10 w 2393"/>
              <a:gd name="T47" fmla="*/ 1256 h 1360"/>
              <a:gd name="T48" fmla="*/ 0 w 2393"/>
              <a:gd name="T49" fmla="*/ 1200 h 1360"/>
              <a:gd name="T50" fmla="*/ 3 w 2393"/>
              <a:gd name="T51" fmla="*/ 684 h 1360"/>
              <a:gd name="T52" fmla="*/ 23 w 2393"/>
              <a:gd name="T53" fmla="*/ 561 h 1360"/>
              <a:gd name="T54" fmla="*/ 63 w 2393"/>
              <a:gd name="T55" fmla="*/ 443 h 1360"/>
              <a:gd name="T56" fmla="*/ 122 w 2393"/>
              <a:gd name="T57" fmla="*/ 336 h 1360"/>
              <a:gd name="T58" fmla="*/ 195 w 2393"/>
              <a:gd name="T59" fmla="*/ 240 h 1360"/>
              <a:gd name="T60" fmla="*/ 283 w 2393"/>
              <a:gd name="T61" fmla="*/ 157 h 1360"/>
              <a:gd name="T62" fmla="*/ 385 w 2393"/>
              <a:gd name="T63" fmla="*/ 89 h 1360"/>
              <a:gd name="T64" fmla="*/ 498 w 2393"/>
              <a:gd name="T65" fmla="*/ 38 h 1360"/>
              <a:gd name="T66" fmla="*/ 640 w 2393"/>
              <a:gd name="T67" fmla="*/ 0 h 1360"/>
              <a:gd name="T68" fmla="*/ 1748 w 2393"/>
              <a:gd name="T69" fmla="*/ 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93" h="1360">
                <a:moveTo>
                  <a:pt x="1814" y="702"/>
                </a:moveTo>
                <a:lnTo>
                  <a:pt x="1796" y="704"/>
                </a:lnTo>
                <a:lnTo>
                  <a:pt x="1778" y="709"/>
                </a:lnTo>
                <a:lnTo>
                  <a:pt x="1761" y="720"/>
                </a:lnTo>
                <a:lnTo>
                  <a:pt x="1746" y="733"/>
                </a:lnTo>
                <a:lnTo>
                  <a:pt x="1590" y="904"/>
                </a:lnTo>
                <a:lnTo>
                  <a:pt x="2038" y="904"/>
                </a:lnTo>
                <a:lnTo>
                  <a:pt x="1882" y="733"/>
                </a:lnTo>
                <a:lnTo>
                  <a:pt x="1867" y="719"/>
                </a:lnTo>
                <a:lnTo>
                  <a:pt x="1851" y="709"/>
                </a:lnTo>
                <a:lnTo>
                  <a:pt x="1833" y="703"/>
                </a:lnTo>
                <a:lnTo>
                  <a:pt x="1814" y="702"/>
                </a:lnTo>
                <a:close/>
                <a:moveTo>
                  <a:pt x="1748" y="0"/>
                </a:moveTo>
                <a:lnTo>
                  <a:pt x="1831" y="20"/>
                </a:lnTo>
                <a:lnTo>
                  <a:pt x="1892" y="38"/>
                </a:lnTo>
                <a:lnTo>
                  <a:pt x="1950" y="61"/>
                </a:lnTo>
                <a:lnTo>
                  <a:pt x="2005" y="88"/>
                </a:lnTo>
                <a:lnTo>
                  <a:pt x="2057" y="121"/>
                </a:lnTo>
                <a:lnTo>
                  <a:pt x="2107" y="157"/>
                </a:lnTo>
                <a:lnTo>
                  <a:pt x="2154" y="196"/>
                </a:lnTo>
                <a:lnTo>
                  <a:pt x="2196" y="239"/>
                </a:lnTo>
                <a:lnTo>
                  <a:pt x="2235" y="286"/>
                </a:lnTo>
                <a:lnTo>
                  <a:pt x="2270" y="336"/>
                </a:lnTo>
                <a:lnTo>
                  <a:pt x="2301" y="388"/>
                </a:lnTo>
                <a:lnTo>
                  <a:pt x="2328" y="443"/>
                </a:lnTo>
                <a:lnTo>
                  <a:pt x="2352" y="501"/>
                </a:lnTo>
                <a:lnTo>
                  <a:pt x="2369" y="561"/>
                </a:lnTo>
                <a:lnTo>
                  <a:pt x="2382" y="622"/>
                </a:lnTo>
                <a:lnTo>
                  <a:pt x="2390" y="684"/>
                </a:lnTo>
                <a:lnTo>
                  <a:pt x="2393" y="748"/>
                </a:lnTo>
                <a:lnTo>
                  <a:pt x="2393" y="1200"/>
                </a:lnTo>
                <a:lnTo>
                  <a:pt x="2390" y="1230"/>
                </a:lnTo>
                <a:lnTo>
                  <a:pt x="2383" y="1256"/>
                </a:lnTo>
                <a:lnTo>
                  <a:pt x="2370" y="1282"/>
                </a:lnTo>
                <a:lnTo>
                  <a:pt x="2354" y="1304"/>
                </a:lnTo>
                <a:lnTo>
                  <a:pt x="2335" y="1324"/>
                </a:lnTo>
                <a:lnTo>
                  <a:pt x="2311" y="1339"/>
                </a:lnTo>
                <a:lnTo>
                  <a:pt x="2286" y="1351"/>
                </a:lnTo>
                <a:lnTo>
                  <a:pt x="2259" y="1358"/>
                </a:lnTo>
                <a:lnTo>
                  <a:pt x="2230" y="1360"/>
                </a:lnTo>
                <a:lnTo>
                  <a:pt x="157" y="1360"/>
                </a:lnTo>
                <a:lnTo>
                  <a:pt x="129" y="1358"/>
                </a:lnTo>
                <a:lnTo>
                  <a:pt x="101" y="1351"/>
                </a:lnTo>
                <a:lnTo>
                  <a:pt x="77" y="1339"/>
                </a:lnTo>
                <a:lnTo>
                  <a:pt x="55" y="1324"/>
                </a:lnTo>
                <a:lnTo>
                  <a:pt x="36" y="1304"/>
                </a:lnTo>
                <a:lnTo>
                  <a:pt x="21" y="1282"/>
                </a:lnTo>
                <a:lnTo>
                  <a:pt x="10" y="1256"/>
                </a:lnTo>
                <a:lnTo>
                  <a:pt x="3" y="1230"/>
                </a:lnTo>
                <a:lnTo>
                  <a:pt x="0" y="1200"/>
                </a:lnTo>
                <a:lnTo>
                  <a:pt x="0" y="748"/>
                </a:lnTo>
                <a:lnTo>
                  <a:pt x="3" y="684"/>
                </a:lnTo>
                <a:lnTo>
                  <a:pt x="11" y="622"/>
                </a:lnTo>
                <a:lnTo>
                  <a:pt x="23" y="561"/>
                </a:lnTo>
                <a:lnTo>
                  <a:pt x="41" y="501"/>
                </a:lnTo>
                <a:lnTo>
                  <a:pt x="63" y="443"/>
                </a:lnTo>
                <a:lnTo>
                  <a:pt x="90" y="389"/>
                </a:lnTo>
                <a:lnTo>
                  <a:pt x="122" y="336"/>
                </a:lnTo>
                <a:lnTo>
                  <a:pt x="156" y="286"/>
                </a:lnTo>
                <a:lnTo>
                  <a:pt x="195" y="240"/>
                </a:lnTo>
                <a:lnTo>
                  <a:pt x="237" y="196"/>
                </a:lnTo>
                <a:lnTo>
                  <a:pt x="283" y="157"/>
                </a:lnTo>
                <a:lnTo>
                  <a:pt x="332" y="121"/>
                </a:lnTo>
                <a:lnTo>
                  <a:pt x="385" y="89"/>
                </a:lnTo>
                <a:lnTo>
                  <a:pt x="440" y="62"/>
                </a:lnTo>
                <a:lnTo>
                  <a:pt x="498" y="38"/>
                </a:lnTo>
                <a:lnTo>
                  <a:pt x="559" y="20"/>
                </a:lnTo>
                <a:lnTo>
                  <a:pt x="640" y="0"/>
                </a:lnTo>
                <a:lnTo>
                  <a:pt x="1193" y="1280"/>
                </a:lnTo>
                <a:lnTo>
                  <a:pt x="1748" y="0"/>
                </a:lnTo>
                <a:close/>
              </a:path>
            </a:pathLst>
          </a:custGeom>
          <a:grpFill xmlns:a="http://schemas.openxmlformats.org/drawingml/2006/main"/>
          <a:ln xmlns:a="http://schemas.openxmlformats.org/drawingml/2006/main" w="0">
            <a:noFill/>
            <a:prstDash val="solid"/>
            <a:round/>
            <a:headEnd/>
            <a:tailEnd/>
          </a:ln>
        </cdr:spPr>
        <cdr:txBody>
          <a:bodyPr xmlns:a="http://schemas.openxmlformats.org/drawingml/2006/main" vert="horz" wrap="square" lIns="91440" tIns="45720" rIns="91440" bIns="45720" numCol="1" anchor="t" anchorCtr="0" compatLnSpc="1">
            <a:prstTxWarp prst="textNoShape">
              <a:avLst/>
            </a:prstTxWarp>
          </a:bodyPr>
          <a:lstStyle xmlns:a="http://schemas.openxmlformats.org/drawingml/2006/main"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1pPr>
            <a:lvl2pPr marL="4572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2pPr>
            <a:lvl3pPr marL="9144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3pPr>
            <a:lvl4pPr marL="13716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4pPr>
            <a:lvl5pPr marL="18288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5pPr>
            <a:lvl6pPr marL="22860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6pPr>
            <a:lvl7pPr marL="27432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7pPr>
            <a:lvl8pPr marL="32004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8pPr>
            <a:lvl9pPr marL="36576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9pPr>
          </a:lstStyle>
          <a:p xmlns:a="http://schemas.openxmlformats.org/drawingml/2006/main">
            <a:endParaRPr lang="ko-KR" altLang="en-US">
              <a:solidFill>
                <a:prstClr val="black"/>
              </a:solidFill>
            </a:endParaRPr>
          </a:p>
        </cdr:txBody>
      </cdr:sp>
      <cdr:sp macro="" textlink="">
        <cdr:nvSpPr>
          <cdr:cNvPr id="32" name="Freeform 25"/>
          <cdr:cNvSpPr>
            <a:spLocks xmlns:a="http://schemas.openxmlformats.org/drawingml/2006/main"/>
          </cdr:cNvSpPr>
        </cdr:nvSpPr>
        <cdr:spPr bwMode="auto">
          <a:xfrm xmlns:a="http://schemas.openxmlformats.org/drawingml/2006/main">
            <a:off x="-4820" y="780"/>
            <a:ext cx="0" cy="0"/>
          </a:xfrm>
          <a:custGeom xmlns:a="http://schemas.openxmlformats.org/drawingml/2006/main">
            <a:avLst/>
            <a:gdLst>
              <a:gd name="T0" fmla="*/ 135 w 373"/>
              <a:gd name="T1" fmla="*/ 0 h 915"/>
              <a:gd name="T2" fmla="*/ 237 w 373"/>
              <a:gd name="T3" fmla="*/ 0 h 915"/>
              <a:gd name="T4" fmla="*/ 258 w 373"/>
              <a:gd name="T5" fmla="*/ 2 h 915"/>
              <a:gd name="T6" fmla="*/ 278 w 373"/>
              <a:gd name="T7" fmla="*/ 9 h 915"/>
              <a:gd name="T8" fmla="*/ 295 w 373"/>
              <a:gd name="T9" fmla="*/ 21 h 915"/>
              <a:gd name="T10" fmla="*/ 310 w 373"/>
              <a:gd name="T11" fmla="*/ 36 h 915"/>
              <a:gd name="T12" fmla="*/ 321 w 373"/>
              <a:gd name="T13" fmla="*/ 53 h 915"/>
              <a:gd name="T14" fmla="*/ 328 w 373"/>
              <a:gd name="T15" fmla="*/ 74 h 915"/>
              <a:gd name="T16" fmla="*/ 366 w 373"/>
              <a:gd name="T17" fmla="*/ 234 h 915"/>
              <a:gd name="T18" fmla="*/ 368 w 373"/>
              <a:gd name="T19" fmla="*/ 257 h 915"/>
              <a:gd name="T20" fmla="*/ 365 w 373"/>
              <a:gd name="T21" fmla="*/ 281 h 915"/>
              <a:gd name="T22" fmla="*/ 357 w 373"/>
              <a:gd name="T23" fmla="*/ 301 h 915"/>
              <a:gd name="T24" fmla="*/ 345 w 373"/>
              <a:gd name="T25" fmla="*/ 319 h 915"/>
              <a:gd name="T26" fmla="*/ 329 w 373"/>
              <a:gd name="T27" fmla="*/ 334 h 915"/>
              <a:gd name="T28" fmla="*/ 309 w 373"/>
              <a:gd name="T29" fmla="*/ 345 h 915"/>
              <a:gd name="T30" fmla="*/ 287 w 373"/>
              <a:gd name="T31" fmla="*/ 351 h 915"/>
              <a:gd name="T32" fmla="*/ 373 w 373"/>
              <a:gd name="T33" fmla="*/ 438 h 915"/>
              <a:gd name="T34" fmla="*/ 187 w 373"/>
              <a:gd name="T35" fmla="*/ 915 h 915"/>
              <a:gd name="T36" fmla="*/ 0 w 373"/>
              <a:gd name="T37" fmla="*/ 438 h 915"/>
              <a:gd name="T38" fmla="*/ 85 w 373"/>
              <a:gd name="T39" fmla="*/ 351 h 915"/>
              <a:gd name="T40" fmla="*/ 63 w 373"/>
              <a:gd name="T41" fmla="*/ 345 h 915"/>
              <a:gd name="T42" fmla="*/ 44 w 373"/>
              <a:gd name="T43" fmla="*/ 334 h 915"/>
              <a:gd name="T44" fmla="*/ 27 w 373"/>
              <a:gd name="T45" fmla="*/ 319 h 915"/>
              <a:gd name="T46" fmla="*/ 15 w 373"/>
              <a:gd name="T47" fmla="*/ 301 h 915"/>
              <a:gd name="T48" fmla="*/ 7 w 373"/>
              <a:gd name="T49" fmla="*/ 281 h 915"/>
              <a:gd name="T50" fmla="*/ 4 w 373"/>
              <a:gd name="T51" fmla="*/ 257 h 915"/>
              <a:gd name="T52" fmla="*/ 6 w 373"/>
              <a:gd name="T53" fmla="*/ 234 h 915"/>
              <a:gd name="T54" fmla="*/ 44 w 373"/>
              <a:gd name="T55" fmla="*/ 74 h 915"/>
              <a:gd name="T56" fmla="*/ 52 w 373"/>
              <a:gd name="T57" fmla="*/ 53 h 915"/>
              <a:gd name="T58" fmla="*/ 63 w 373"/>
              <a:gd name="T59" fmla="*/ 36 h 915"/>
              <a:gd name="T60" fmla="*/ 77 w 373"/>
              <a:gd name="T61" fmla="*/ 21 h 915"/>
              <a:gd name="T62" fmla="*/ 95 w 373"/>
              <a:gd name="T63" fmla="*/ 9 h 915"/>
              <a:gd name="T64" fmla="*/ 114 w 373"/>
              <a:gd name="T65" fmla="*/ 2 h 915"/>
              <a:gd name="T66" fmla="*/ 135 w 373"/>
              <a:gd name="T67" fmla="*/ 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3" h="915">
                <a:moveTo>
                  <a:pt x="135" y="0"/>
                </a:moveTo>
                <a:lnTo>
                  <a:pt x="237" y="0"/>
                </a:lnTo>
                <a:lnTo>
                  <a:pt x="258" y="2"/>
                </a:lnTo>
                <a:lnTo>
                  <a:pt x="278" y="9"/>
                </a:lnTo>
                <a:lnTo>
                  <a:pt x="295" y="21"/>
                </a:lnTo>
                <a:lnTo>
                  <a:pt x="310" y="36"/>
                </a:lnTo>
                <a:lnTo>
                  <a:pt x="321" y="53"/>
                </a:lnTo>
                <a:lnTo>
                  <a:pt x="328" y="74"/>
                </a:lnTo>
                <a:lnTo>
                  <a:pt x="366" y="234"/>
                </a:lnTo>
                <a:lnTo>
                  <a:pt x="368" y="257"/>
                </a:lnTo>
                <a:lnTo>
                  <a:pt x="365" y="281"/>
                </a:lnTo>
                <a:lnTo>
                  <a:pt x="357" y="301"/>
                </a:lnTo>
                <a:lnTo>
                  <a:pt x="345" y="319"/>
                </a:lnTo>
                <a:lnTo>
                  <a:pt x="329" y="334"/>
                </a:lnTo>
                <a:lnTo>
                  <a:pt x="309" y="345"/>
                </a:lnTo>
                <a:lnTo>
                  <a:pt x="287" y="351"/>
                </a:lnTo>
                <a:lnTo>
                  <a:pt x="373" y="438"/>
                </a:lnTo>
                <a:lnTo>
                  <a:pt x="187" y="915"/>
                </a:lnTo>
                <a:lnTo>
                  <a:pt x="0" y="438"/>
                </a:lnTo>
                <a:lnTo>
                  <a:pt x="85" y="351"/>
                </a:lnTo>
                <a:lnTo>
                  <a:pt x="63" y="345"/>
                </a:lnTo>
                <a:lnTo>
                  <a:pt x="44" y="334"/>
                </a:lnTo>
                <a:lnTo>
                  <a:pt x="27" y="319"/>
                </a:lnTo>
                <a:lnTo>
                  <a:pt x="15" y="301"/>
                </a:lnTo>
                <a:lnTo>
                  <a:pt x="7" y="281"/>
                </a:lnTo>
                <a:lnTo>
                  <a:pt x="4" y="257"/>
                </a:lnTo>
                <a:lnTo>
                  <a:pt x="6" y="234"/>
                </a:lnTo>
                <a:lnTo>
                  <a:pt x="44" y="74"/>
                </a:lnTo>
                <a:lnTo>
                  <a:pt x="52" y="53"/>
                </a:lnTo>
                <a:lnTo>
                  <a:pt x="63" y="36"/>
                </a:lnTo>
                <a:lnTo>
                  <a:pt x="77" y="21"/>
                </a:lnTo>
                <a:lnTo>
                  <a:pt x="95" y="9"/>
                </a:lnTo>
                <a:lnTo>
                  <a:pt x="114" y="2"/>
                </a:lnTo>
                <a:lnTo>
                  <a:pt x="135" y="0"/>
                </a:lnTo>
                <a:close/>
              </a:path>
            </a:pathLst>
          </a:custGeom>
          <a:solidFill xmlns:a="http://schemas.openxmlformats.org/drawingml/2006/main">
            <a:srgbClr val="FF6600"/>
          </a:solidFill>
          <a:ln xmlns:a="http://schemas.openxmlformats.org/drawingml/2006/main" w="0">
            <a:noFill/>
            <a:prstDash val="solid"/>
            <a:round/>
            <a:headEnd/>
            <a:tailEnd/>
          </a:ln>
        </cdr:spPr>
        <cdr:txBody>
          <a:bodyPr xmlns:a="http://schemas.openxmlformats.org/drawingml/2006/main" vert="horz" wrap="square" lIns="91440" tIns="45720" rIns="91440" bIns="45720" numCol="1" anchor="t" anchorCtr="0" compatLnSpc="1">
            <a:prstTxWarp prst="textNoShape">
              <a:avLst/>
            </a:prstTxWarp>
          </a:bodyPr>
          <a:lstStyle xmlns:a="http://schemas.openxmlformats.org/drawingml/2006/main"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1pPr>
            <a:lvl2pPr marL="4572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2pPr>
            <a:lvl3pPr marL="9144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3pPr>
            <a:lvl4pPr marL="13716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4pPr>
            <a:lvl5pPr marL="18288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5pPr>
            <a:lvl6pPr marL="22860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6pPr>
            <a:lvl7pPr marL="27432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7pPr>
            <a:lvl8pPr marL="32004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8pPr>
            <a:lvl9pPr marL="36576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9pPr>
          </a:lstStyle>
          <a:p xmlns:a="http://schemas.openxmlformats.org/drawingml/2006/main">
            <a:endParaRPr lang="ko-KR" altLang="en-US">
              <a:solidFill>
                <a:prstClr val="black"/>
              </a:solidFill>
            </a:endParaRPr>
          </a:p>
        </cdr:txBody>
      </cdr:sp>
    </cdr:grpSp>
  </cdr:relSizeAnchor>
  <cdr:relSizeAnchor xmlns:cdr="http://schemas.openxmlformats.org/drawingml/2006/chartDrawing">
    <cdr:from>
      <cdr:x>0.38114</cdr:x>
      <cdr:y>0.20338</cdr:y>
    </cdr:from>
    <cdr:to>
      <cdr:x>0.40089</cdr:x>
      <cdr:y>0.26068</cdr:y>
    </cdr:to>
    <cdr:sp macro="" textlink="">
      <cdr:nvSpPr>
        <cdr:cNvPr id="11" name="Freeform 36"/>
        <cdr:cNvSpPr>
          <a:spLocks xmlns:a="http://schemas.openxmlformats.org/drawingml/2006/main" noEditPoints="1"/>
        </cdr:cNvSpPr>
      </cdr:nvSpPr>
      <cdr:spPr bwMode="auto">
        <a:xfrm xmlns:a="http://schemas.openxmlformats.org/drawingml/2006/main">
          <a:off x="4157573" y="1285985"/>
          <a:ext cx="215408" cy="362295"/>
        </a:xfrm>
        <a:custGeom xmlns:a="http://schemas.openxmlformats.org/drawingml/2006/main">
          <a:avLst/>
          <a:gdLst>
            <a:gd name="T0" fmla="*/ 937 w 1926"/>
            <a:gd name="T1" fmla="*/ 3639 h 4045"/>
            <a:gd name="T2" fmla="*/ 893 w 1926"/>
            <a:gd name="T3" fmla="*/ 3665 h 4045"/>
            <a:gd name="T4" fmla="*/ 863 w 1926"/>
            <a:gd name="T5" fmla="*/ 3712 h 4045"/>
            <a:gd name="T6" fmla="*/ 851 w 1926"/>
            <a:gd name="T7" fmla="*/ 3772 h 4045"/>
            <a:gd name="T8" fmla="*/ 863 w 1926"/>
            <a:gd name="T9" fmla="*/ 3832 h 4045"/>
            <a:gd name="T10" fmla="*/ 893 w 1926"/>
            <a:gd name="T11" fmla="*/ 3878 h 4045"/>
            <a:gd name="T12" fmla="*/ 937 w 1926"/>
            <a:gd name="T13" fmla="*/ 3905 h 4045"/>
            <a:gd name="T14" fmla="*/ 988 w 1926"/>
            <a:gd name="T15" fmla="*/ 3905 h 4045"/>
            <a:gd name="T16" fmla="*/ 1033 w 1926"/>
            <a:gd name="T17" fmla="*/ 3878 h 4045"/>
            <a:gd name="T18" fmla="*/ 1064 w 1926"/>
            <a:gd name="T19" fmla="*/ 3832 h 4045"/>
            <a:gd name="T20" fmla="*/ 1075 w 1926"/>
            <a:gd name="T21" fmla="*/ 3772 h 4045"/>
            <a:gd name="T22" fmla="*/ 1064 w 1926"/>
            <a:gd name="T23" fmla="*/ 3712 h 4045"/>
            <a:gd name="T24" fmla="*/ 1033 w 1926"/>
            <a:gd name="T25" fmla="*/ 3665 h 4045"/>
            <a:gd name="T26" fmla="*/ 988 w 1926"/>
            <a:gd name="T27" fmla="*/ 3639 h 4045"/>
            <a:gd name="T28" fmla="*/ 156 w 1926"/>
            <a:gd name="T29" fmla="*/ 434 h 4045"/>
            <a:gd name="T30" fmla="*/ 1770 w 1926"/>
            <a:gd name="T31" fmla="*/ 3540 h 4045"/>
            <a:gd name="T32" fmla="*/ 156 w 1926"/>
            <a:gd name="T33" fmla="*/ 434 h 4045"/>
            <a:gd name="T34" fmla="*/ 716 w 1926"/>
            <a:gd name="T35" fmla="*/ 200 h 4045"/>
            <a:gd name="T36" fmla="*/ 701 w 1926"/>
            <a:gd name="T37" fmla="*/ 217 h 4045"/>
            <a:gd name="T38" fmla="*/ 701 w 1926"/>
            <a:gd name="T39" fmla="*/ 243 h 4045"/>
            <a:gd name="T40" fmla="*/ 716 w 1926"/>
            <a:gd name="T41" fmla="*/ 260 h 4045"/>
            <a:gd name="T42" fmla="*/ 1199 w 1926"/>
            <a:gd name="T43" fmla="*/ 262 h 4045"/>
            <a:gd name="T44" fmla="*/ 1218 w 1926"/>
            <a:gd name="T45" fmla="*/ 254 h 4045"/>
            <a:gd name="T46" fmla="*/ 1226 w 1926"/>
            <a:gd name="T47" fmla="*/ 230 h 4045"/>
            <a:gd name="T48" fmla="*/ 1218 w 1926"/>
            <a:gd name="T49" fmla="*/ 207 h 4045"/>
            <a:gd name="T50" fmla="*/ 1199 w 1926"/>
            <a:gd name="T51" fmla="*/ 197 h 4045"/>
            <a:gd name="T52" fmla="*/ 224 w 1926"/>
            <a:gd name="T53" fmla="*/ 0 h 4045"/>
            <a:gd name="T54" fmla="*/ 1738 w 1926"/>
            <a:gd name="T55" fmla="*/ 4 h 4045"/>
            <a:gd name="T56" fmla="*/ 1805 w 1926"/>
            <a:gd name="T57" fmla="*/ 31 h 4045"/>
            <a:gd name="T58" fmla="*/ 1860 w 1926"/>
            <a:gd name="T59" fmla="*/ 81 h 4045"/>
            <a:gd name="T60" fmla="*/ 1900 w 1926"/>
            <a:gd name="T61" fmla="*/ 148 h 4045"/>
            <a:gd name="T62" fmla="*/ 1923 w 1926"/>
            <a:gd name="T63" fmla="*/ 229 h 4045"/>
            <a:gd name="T64" fmla="*/ 1926 w 1926"/>
            <a:gd name="T65" fmla="*/ 3772 h 4045"/>
            <a:gd name="T66" fmla="*/ 1915 w 1926"/>
            <a:gd name="T67" fmla="*/ 3857 h 4045"/>
            <a:gd name="T68" fmla="*/ 1882 w 1926"/>
            <a:gd name="T69" fmla="*/ 3932 h 4045"/>
            <a:gd name="T70" fmla="*/ 1834 w 1926"/>
            <a:gd name="T71" fmla="*/ 3992 h 4045"/>
            <a:gd name="T72" fmla="*/ 1773 w 1926"/>
            <a:gd name="T73" fmla="*/ 4032 h 4045"/>
            <a:gd name="T74" fmla="*/ 1702 w 1926"/>
            <a:gd name="T75" fmla="*/ 4045 h 4045"/>
            <a:gd name="T76" fmla="*/ 188 w 1926"/>
            <a:gd name="T77" fmla="*/ 4041 h 4045"/>
            <a:gd name="T78" fmla="*/ 122 w 1926"/>
            <a:gd name="T79" fmla="*/ 4014 h 4045"/>
            <a:gd name="T80" fmla="*/ 66 w 1926"/>
            <a:gd name="T81" fmla="*/ 3964 h 4045"/>
            <a:gd name="T82" fmla="*/ 25 w 1926"/>
            <a:gd name="T83" fmla="*/ 3897 h 4045"/>
            <a:gd name="T84" fmla="*/ 3 w 1926"/>
            <a:gd name="T85" fmla="*/ 3816 h 4045"/>
            <a:gd name="T86" fmla="*/ 0 w 1926"/>
            <a:gd name="T87" fmla="*/ 273 h 4045"/>
            <a:gd name="T88" fmla="*/ 12 w 1926"/>
            <a:gd name="T89" fmla="*/ 188 h 4045"/>
            <a:gd name="T90" fmla="*/ 43 w 1926"/>
            <a:gd name="T91" fmla="*/ 113 h 4045"/>
            <a:gd name="T92" fmla="*/ 92 w 1926"/>
            <a:gd name="T93" fmla="*/ 53 h 4045"/>
            <a:gd name="T94" fmla="*/ 154 w 1926"/>
            <a:gd name="T95" fmla="*/ 13 h 4045"/>
            <a:gd name="T96" fmla="*/ 224 w 1926"/>
            <a:gd name="T97" fmla="*/ 0 h 4045"/>
          </a:gdLst>
          <a:ahLst/>
          <a:cxnLst>
            <a:cxn ang="0">
              <a:pos x="T0" y="T1"/>
            </a:cxn>
            <a:cxn ang="0">
              <a:pos x="T2" y="T3"/>
            </a:cxn>
            <a:cxn ang="0">
              <a:pos x="T4" y="T5"/>
            </a:cxn>
            <a:cxn ang="0">
              <a:pos x="T6" y="T7"/>
            </a:cxn>
            <a:cxn ang="0">
              <a:pos x="T8" y="T9"/>
            </a:cxn>
            <a:cxn ang="0">
              <a:pos x="T10" y="T11"/>
            </a:cxn>
            <a:cxn ang="0">
              <a:pos x="T12" y="T13"/>
            </a:cxn>
            <a:cxn ang="0">
              <a:pos x="T14" y="T15"/>
            </a:cxn>
            <a:cxn ang="0">
              <a:pos x="T16" y="T17"/>
            </a:cxn>
            <a:cxn ang="0">
              <a:pos x="T18" y="T19"/>
            </a:cxn>
            <a:cxn ang="0">
              <a:pos x="T20" y="T21"/>
            </a:cxn>
            <a:cxn ang="0">
              <a:pos x="T22" y="T23"/>
            </a:cxn>
            <a:cxn ang="0">
              <a:pos x="T24" y="T25"/>
            </a:cxn>
            <a:cxn ang="0">
              <a:pos x="T26" y="T27"/>
            </a:cxn>
            <a:cxn ang="0">
              <a:pos x="T28" y="T29"/>
            </a:cxn>
            <a:cxn ang="0">
              <a:pos x="T30" y="T31"/>
            </a:cxn>
            <a:cxn ang="0">
              <a:pos x="T32" y="T33"/>
            </a:cxn>
            <a:cxn ang="0">
              <a:pos x="T34" y="T35"/>
            </a:cxn>
            <a:cxn ang="0">
              <a:pos x="T36" y="T37"/>
            </a:cxn>
            <a:cxn ang="0">
              <a:pos x="T38" y="T39"/>
            </a:cxn>
            <a:cxn ang="0">
              <a:pos x="T40" y="T41"/>
            </a:cxn>
            <a:cxn ang="0">
              <a:pos x="T42" y="T43"/>
            </a:cxn>
            <a:cxn ang="0">
              <a:pos x="T44" y="T45"/>
            </a:cxn>
            <a:cxn ang="0">
              <a:pos x="T46" y="T47"/>
            </a:cxn>
            <a:cxn ang="0">
              <a:pos x="T48" y="T49"/>
            </a:cxn>
            <a:cxn ang="0">
              <a:pos x="T50" y="T51"/>
            </a:cxn>
            <a:cxn ang="0">
              <a:pos x="T52" y="T53"/>
            </a:cxn>
            <a:cxn ang="0">
              <a:pos x="T54" y="T55"/>
            </a:cxn>
            <a:cxn ang="0">
              <a:pos x="T56" y="T57"/>
            </a:cxn>
            <a:cxn ang="0">
              <a:pos x="T58" y="T59"/>
            </a:cxn>
            <a:cxn ang="0">
              <a:pos x="T60" y="T61"/>
            </a:cxn>
            <a:cxn ang="0">
              <a:pos x="T62" y="T63"/>
            </a:cxn>
            <a:cxn ang="0">
              <a:pos x="T64" y="T65"/>
            </a:cxn>
            <a:cxn ang="0">
              <a:pos x="T66" y="T67"/>
            </a:cxn>
            <a:cxn ang="0">
              <a:pos x="T68" y="T69"/>
            </a:cxn>
            <a:cxn ang="0">
              <a:pos x="T70" y="T71"/>
            </a:cxn>
            <a:cxn ang="0">
              <a:pos x="T72" y="T73"/>
            </a:cxn>
            <a:cxn ang="0">
              <a:pos x="T74" y="T75"/>
            </a:cxn>
            <a:cxn ang="0">
              <a:pos x="T76" y="T77"/>
            </a:cxn>
            <a:cxn ang="0">
              <a:pos x="T78" y="T79"/>
            </a:cxn>
            <a:cxn ang="0">
              <a:pos x="T80" y="T81"/>
            </a:cxn>
            <a:cxn ang="0">
              <a:pos x="T82" y="T83"/>
            </a:cxn>
            <a:cxn ang="0">
              <a:pos x="T84" y="T85"/>
            </a:cxn>
            <a:cxn ang="0">
              <a:pos x="T86" y="T87"/>
            </a:cxn>
            <a:cxn ang="0">
              <a:pos x="T88" y="T89"/>
            </a:cxn>
            <a:cxn ang="0">
              <a:pos x="T90" y="T91"/>
            </a:cxn>
            <a:cxn ang="0">
              <a:pos x="T92" y="T93"/>
            </a:cxn>
            <a:cxn ang="0">
              <a:pos x="T94" y="T95"/>
            </a:cxn>
            <a:cxn ang="0">
              <a:pos x="T96" y="T97"/>
            </a:cxn>
          </a:cxnLst>
          <a:rect l="0" t="0" r="r" b="b"/>
          <a:pathLst>
            <a:path w="1926" h="4045">
              <a:moveTo>
                <a:pt x="963" y="3636"/>
              </a:moveTo>
              <a:lnTo>
                <a:pt x="937" y="3639"/>
              </a:lnTo>
              <a:lnTo>
                <a:pt x="914" y="3649"/>
              </a:lnTo>
              <a:lnTo>
                <a:pt x="893" y="3665"/>
              </a:lnTo>
              <a:lnTo>
                <a:pt x="876" y="3686"/>
              </a:lnTo>
              <a:lnTo>
                <a:pt x="863" y="3712"/>
              </a:lnTo>
              <a:lnTo>
                <a:pt x="854" y="3741"/>
              </a:lnTo>
              <a:lnTo>
                <a:pt x="851" y="3772"/>
              </a:lnTo>
              <a:lnTo>
                <a:pt x="854" y="3804"/>
              </a:lnTo>
              <a:lnTo>
                <a:pt x="863" y="3832"/>
              </a:lnTo>
              <a:lnTo>
                <a:pt x="876" y="3857"/>
              </a:lnTo>
              <a:lnTo>
                <a:pt x="893" y="3878"/>
              </a:lnTo>
              <a:lnTo>
                <a:pt x="914" y="3894"/>
              </a:lnTo>
              <a:lnTo>
                <a:pt x="937" y="3905"/>
              </a:lnTo>
              <a:lnTo>
                <a:pt x="963" y="3909"/>
              </a:lnTo>
              <a:lnTo>
                <a:pt x="988" y="3905"/>
              </a:lnTo>
              <a:lnTo>
                <a:pt x="1013" y="3894"/>
              </a:lnTo>
              <a:lnTo>
                <a:pt x="1033" y="3878"/>
              </a:lnTo>
              <a:lnTo>
                <a:pt x="1051" y="3857"/>
              </a:lnTo>
              <a:lnTo>
                <a:pt x="1064" y="3832"/>
              </a:lnTo>
              <a:lnTo>
                <a:pt x="1072" y="3804"/>
              </a:lnTo>
              <a:lnTo>
                <a:pt x="1075" y="3772"/>
              </a:lnTo>
              <a:lnTo>
                <a:pt x="1072" y="3741"/>
              </a:lnTo>
              <a:lnTo>
                <a:pt x="1064" y="3712"/>
              </a:lnTo>
              <a:lnTo>
                <a:pt x="1051" y="3686"/>
              </a:lnTo>
              <a:lnTo>
                <a:pt x="1033" y="3665"/>
              </a:lnTo>
              <a:lnTo>
                <a:pt x="1013" y="3649"/>
              </a:lnTo>
              <a:lnTo>
                <a:pt x="988" y="3639"/>
              </a:lnTo>
              <a:lnTo>
                <a:pt x="963" y="3636"/>
              </a:lnTo>
              <a:close/>
              <a:moveTo>
                <a:pt x="156" y="434"/>
              </a:moveTo>
              <a:lnTo>
                <a:pt x="156" y="3540"/>
              </a:lnTo>
              <a:lnTo>
                <a:pt x="1770" y="3540"/>
              </a:lnTo>
              <a:lnTo>
                <a:pt x="1770" y="434"/>
              </a:lnTo>
              <a:lnTo>
                <a:pt x="156" y="434"/>
              </a:lnTo>
              <a:close/>
              <a:moveTo>
                <a:pt x="727" y="197"/>
              </a:moveTo>
              <a:lnTo>
                <a:pt x="716" y="200"/>
              </a:lnTo>
              <a:lnTo>
                <a:pt x="707" y="207"/>
              </a:lnTo>
              <a:lnTo>
                <a:pt x="701" y="217"/>
              </a:lnTo>
              <a:lnTo>
                <a:pt x="699" y="230"/>
              </a:lnTo>
              <a:lnTo>
                <a:pt x="701" y="243"/>
              </a:lnTo>
              <a:lnTo>
                <a:pt x="707" y="254"/>
              </a:lnTo>
              <a:lnTo>
                <a:pt x="716" y="260"/>
              </a:lnTo>
              <a:lnTo>
                <a:pt x="727" y="262"/>
              </a:lnTo>
              <a:lnTo>
                <a:pt x="1199" y="262"/>
              </a:lnTo>
              <a:lnTo>
                <a:pt x="1210" y="260"/>
              </a:lnTo>
              <a:lnTo>
                <a:pt x="1218" y="254"/>
              </a:lnTo>
              <a:lnTo>
                <a:pt x="1224" y="243"/>
              </a:lnTo>
              <a:lnTo>
                <a:pt x="1226" y="230"/>
              </a:lnTo>
              <a:lnTo>
                <a:pt x="1224" y="217"/>
              </a:lnTo>
              <a:lnTo>
                <a:pt x="1218" y="207"/>
              </a:lnTo>
              <a:lnTo>
                <a:pt x="1210" y="200"/>
              </a:lnTo>
              <a:lnTo>
                <a:pt x="1199" y="197"/>
              </a:lnTo>
              <a:lnTo>
                <a:pt x="727" y="197"/>
              </a:lnTo>
              <a:close/>
              <a:moveTo>
                <a:pt x="224" y="0"/>
              </a:moveTo>
              <a:lnTo>
                <a:pt x="1702" y="0"/>
              </a:lnTo>
              <a:lnTo>
                <a:pt x="1738" y="4"/>
              </a:lnTo>
              <a:lnTo>
                <a:pt x="1773" y="13"/>
              </a:lnTo>
              <a:lnTo>
                <a:pt x="1805" y="31"/>
              </a:lnTo>
              <a:lnTo>
                <a:pt x="1834" y="53"/>
              </a:lnTo>
              <a:lnTo>
                <a:pt x="1860" y="81"/>
              </a:lnTo>
              <a:lnTo>
                <a:pt x="1882" y="113"/>
              </a:lnTo>
              <a:lnTo>
                <a:pt x="1900" y="148"/>
              </a:lnTo>
              <a:lnTo>
                <a:pt x="1915" y="188"/>
              </a:lnTo>
              <a:lnTo>
                <a:pt x="1923" y="229"/>
              </a:lnTo>
              <a:lnTo>
                <a:pt x="1926" y="273"/>
              </a:lnTo>
              <a:lnTo>
                <a:pt x="1926" y="3772"/>
              </a:lnTo>
              <a:lnTo>
                <a:pt x="1923" y="3816"/>
              </a:lnTo>
              <a:lnTo>
                <a:pt x="1915" y="3857"/>
              </a:lnTo>
              <a:lnTo>
                <a:pt x="1900" y="3897"/>
              </a:lnTo>
              <a:lnTo>
                <a:pt x="1882" y="3932"/>
              </a:lnTo>
              <a:lnTo>
                <a:pt x="1860" y="3964"/>
              </a:lnTo>
              <a:lnTo>
                <a:pt x="1834" y="3992"/>
              </a:lnTo>
              <a:lnTo>
                <a:pt x="1805" y="4014"/>
              </a:lnTo>
              <a:lnTo>
                <a:pt x="1773" y="4032"/>
              </a:lnTo>
              <a:lnTo>
                <a:pt x="1738" y="4041"/>
              </a:lnTo>
              <a:lnTo>
                <a:pt x="1702" y="4045"/>
              </a:lnTo>
              <a:lnTo>
                <a:pt x="224" y="4045"/>
              </a:lnTo>
              <a:lnTo>
                <a:pt x="188" y="4041"/>
              </a:lnTo>
              <a:lnTo>
                <a:pt x="154" y="4032"/>
              </a:lnTo>
              <a:lnTo>
                <a:pt x="122" y="4014"/>
              </a:lnTo>
              <a:lnTo>
                <a:pt x="92" y="3992"/>
              </a:lnTo>
              <a:lnTo>
                <a:pt x="66" y="3964"/>
              </a:lnTo>
              <a:lnTo>
                <a:pt x="43" y="3932"/>
              </a:lnTo>
              <a:lnTo>
                <a:pt x="25" y="3897"/>
              </a:lnTo>
              <a:lnTo>
                <a:pt x="12" y="3857"/>
              </a:lnTo>
              <a:lnTo>
                <a:pt x="3" y="3816"/>
              </a:lnTo>
              <a:lnTo>
                <a:pt x="0" y="3772"/>
              </a:lnTo>
              <a:lnTo>
                <a:pt x="0" y="273"/>
              </a:lnTo>
              <a:lnTo>
                <a:pt x="3" y="229"/>
              </a:lnTo>
              <a:lnTo>
                <a:pt x="12" y="188"/>
              </a:lnTo>
              <a:lnTo>
                <a:pt x="25" y="148"/>
              </a:lnTo>
              <a:lnTo>
                <a:pt x="43" y="113"/>
              </a:lnTo>
              <a:lnTo>
                <a:pt x="66" y="81"/>
              </a:lnTo>
              <a:lnTo>
                <a:pt x="92" y="53"/>
              </a:lnTo>
              <a:lnTo>
                <a:pt x="122" y="31"/>
              </a:lnTo>
              <a:lnTo>
                <a:pt x="154" y="13"/>
              </a:lnTo>
              <a:lnTo>
                <a:pt x="188" y="4"/>
              </a:lnTo>
              <a:lnTo>
                <a:pt x="224" y="0"/>
              </a:lnTo>
              <a:close/>
            </a:path>
          </a:pathLst>
        </a:custGeom>
        <a:solidFill xmlns:a="http://schemas.openxmlformats.org/drawingml/2006/main">
          <a:sysClr val="windowText" lastClr="000000">
            <a:lumMod val="65000"/>
            <a:lumOff val="35000"/>
          </a:sysClr>
        </a:solidFill>
        <a:ln xmlns:a="http://schemas.openxmlformats.org/drawingml/2006/main" w="0">
          <a:noFill/>
          <a:prstDash val="solid"/>
          <a:round/>
          <a:headEnd/>
          <a:tailEnd/>
        </a:ln>
      </cdr:spPr>
      <cdr:txBody>
        <a:bodyPr xmlns:a="http://schemas.openxmlformats.org/drawingml/2006/main" vert="horz" wrap="square" lIns="91440" tIns="45720" rIns="91440" bIns="45720" numCol="1" anchor="t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9pPr>
        </a:lstStyle>
        <a:p xmlns:a="http://schemas.openxmlformats.org/drawingml/2006/main">
          <a:endParaRPr lang="ko-KR" altLang="en-US">
            <a:solidFill>
              <a:prstClr val="black"/>
            </a:solidFill>
          </a:endParaRPr>
        </a:p>
      </cdr:txBody>
    </cdr:sp>
  </cdr:relSizeAnchor>
  <cdr:relSizeAnchor xmlns:cdr="http://schemas.openxmlformats.org/drawingml/2006/chartDrawing">
    <cdr:from>
      <cdr:x>0.02004</cdr:x>
      <cdr:y>0</cdr:y>
    </cdr:from>
    <cdr:to>
      <cdr:x>0.02004</cdr:x>
      <cdr:y>0</cdr:y>
    </cdr:to>
    <cdr:grpSp>
      <cdr:nvGrpSpPr>
        <cdr:cNvPr id="12" name="Group 39"/>
        <cdr:cNvGrpSpPr>
          <a:grpSpLocks xmlns:a="http://schemas.openxmlformats.org/drawingml/2006/main" noChangeAspect="1"/>
        </cdr:cNvGrpSpPr>
      </cdr:nvGrpSpPr>
      <cdr:grpSpPr bwMode="auto">
        <a:xfrm xmlns:a="http://schemas.openxmlformats.org/drawingml/2006/main">
          <a:off x="218600" y="0"/>
          <a:ext cx="0" cy="0"/>
          <a:chOff x="218600" y="0"/>
          <a:chExt cx="0" cy="0"/>
        </a:xfrm>
        <a:solidFill xmlns:a="http://schemas.openxmlformats.org/drawingml/2006/main">
          <a:sysClr val="windowText" lastClr="000000">
            <a:lumMod val="65000"/>
            <a:lumOff val="35000"/>
          </a:sysClr>
        </a:solidFill>
      </cdr:grpSpPr>
      <cdr:sp macro="" textlink="">
        <cdr:nvSpPr>
          <cdr:cNvPr id="26" name="Freeform 41"/>
          <cdr:cNvSpPr>
            <a:spLocks xmlns:a="http://schemas.openxmlformats.org/drawingml/2006/main"/>
          </cdr:cNvSpPr>
        </cdr:nvSpPr>
        <cdr:spPr bwMode="auto">
          <a:xfrm xmlns:a="http://schemas.openxmlformats.org/drawingml/2006/main">
            <a:off x="-386" y="1673"/>
            <a:ext cx="0" cy="0"/>
          </a:xfrm>
          <a:custGeom xmlns:a="http://schemas.openxmlformats.org/drawingml/2006/main">
            <a:avLst/>
            <a:gdLst>
              <a:gd name="T0" fmla="*/ 175 w 349"/>
              <a:gd name="T1" fmla="*/ 0 h 421"/>
              <a:gd name="T2" fmla="*/ 206 w 349"/>
              <a:gd name="T3" fmla="*/ 2 h 421"/>
              <a:gd name="T4" fmla="*/ 235 w 349"/>
              <a:gd name="T5" fmla="*/ 9 h 421"/>
              <a:gd name="T6" fmla="*/ 263 w 349"/>
              <a:gd name="T7" fmla="*/ 22 h 421"/>
              <a:gd name="T8" fmla="*/ 287 w 349"/>
              <a:gd name="T9" fmla="*/ 40 h 421"/>
              <a:gd name="T10" fmla="*/ 308 w 349"/>
              <a:gd name="T11" fmla="*/ 60 h 421"/>
              <a:gd name="T12" fmla="*/ 326 w 349"/>
              <a:gd name="T13" fmla="*/ 84 h 421"/>
              <a:gd name="T14" fmla="*/ 338 w 349"/>
              <a:gd name="T15" fmla="*/ 111 h 421"/>
              <a:gd name="T16" fmla="*/ 346 w 349"/>
              <a:gd name="T17" fmla="*/ 140 h 421"/>
              <a:gd name="T18" fmla="*/ 349 w 349"/>
              <a:gd name="T19" fmla="*/ 171 h 421"/>
              <a:gd name="T20" fmla="*/ 349 w 349"/>
              <a:gd name="T21" fmla="*/ 249 h 421"/>
              <a:gd name="T22" fmla="*/ 346 w 349"/>
              <a:gd name="T23" fmla="*/ 280 h 421"/>
              <a:gd name="T24" fmla="*/ 338 w 349"/>
              <a:gd name="T25" fmla="*/ 309 h 421"/>
              <a:gd name="T26" fmla="*/ 326 w 349"/>
              <a:gd name="T27" fmla="*/ 336 h 421"/>
              <a:gd name="T28" fmla="*/ 308 w 349"/>
              <a:gd name="T29" fmla="*/ 360 h 421"/>
              <a:gd name="T30" fmla="*/ 287 w 349"/>
              <a:gd name="T31" fmla="*/ 381 h 421"/>
              <a:gd name="T32" fmla="*/ 263 w 349"/>
              <a:gd name="T33" fmla="*/ 398 h 421"/>
              <a:gd name="T34" fmla="*/ 235 w 349"/>
              <a:gd name="T35" fmla="*/ 410 h 421"/>
              <a:gd name="T36" fmla="*/ 206 w 349"/>
              <a:gd name="T37" fmla="*/ 419 h 421"/>
              <a:gd name="T38" fmla="*/ 175 w 349"/>
              <a:gd name="T39" fmla="*/ 421 h 421"/>
              <a:gd name="T40" fmla="*/ 143 w 349"/>
              <a:gd name="T41" fmla="*/ 419 h 421"/>
              <a:gd name="T42" fmla="*/ 113 w 349"/>
              <a:gd name="T43" fmla="*/ 410 h 421"/>
              <a:gd name="T44" fmla="*/ 87 w 349"/>
              <a:gd name="T45" fmla="*/ 398 h 421"/>
              <a:gd name="T46" fmla="*/ 62 w 349"/>
              <a:gd name="T47" fmla="*/ 381 h 421"/>
              <a:gd name="T48" fmla="*/ 41 w 349"/>
              <a:gd name="T49" fmla="*/ 360 h 421"/>
              <a:gd name="T50" fmla="*/ 24 w 349"/>
              <a:gd name="T51" fmla="*/ 336 h 421"/>
              <a:gd name="T52" fmla="*/ 11 w 349"/>
              <a:gd name="T53" fmla="*/ 309 h 421"/>
              <a:gd name="T54" fmla="*/ 3 w 349"/>
              <a:gd name="T55" fmla="*/ 280 h 421"/>
              <a:gd name="T56" fmla="*/ 0 w 349"/>
              <a:gd name="T57" fmla="*/ 249 h 421"/>
              <a:gd name="T58" fmla="*/ 0 w 349"/>
              <a:gd name="T59" fmla="*/ 171 h 421"/>
              <a:gd name="T60" fmla="*/ 3 w 349"/>
              <a:gd name="T61" fmla="*/ 140 h 421"/>
              <a:gd name="T62" fmla="*/ 11 w 349"/>
              <a:gd name="T63" fmla="*/ 111 h 421"/>
              <a:gd name="T64" fmla="*/ 24 w 349"/>
              <a:gd name="T65" fmla="*/ 84 h 421"/>
              <a:gd name="T66" fmla="*/ 41 w 349"/>
              <a:gd name="T67" fmla="*/ 60 h 421"/>
              <a:gd name="T68" fmla="*/ 62 w 349"/>
              <a:gd name="T69" fmla="*/ 40 h 421"/>
              <a:gd name="T70" fmla="*/ 87 w 349"/>
              <a:gd name="T71" fmla="*/ 22 h 421"/>
              <a:gd name="T72" fmla="*/ 113 w 349"/>
              <a:gd name="T73" fmla="*/ 9 h 421"/>
              <a:gd name="T74" fmla="*/ 143 w 349"/>
              <a:gd name="T75" fmla="*/ 2 h 421"/>
              <a:gd name="T76" fmla="*/ 175 w 349"/>
              <a:gd name="T77" fmla="*/ 0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49" h="421">
                <a:moveTo>
                  <a:pt x="175" y="0"/>
                </a:moveTo>
                <a:lnTo>
                  <a:pt x="206" y="2"/>
                </a:lnTo>
                <a:lnTo>
                  <a:pt x="235" y="9"/>
                </a:lnTo>
                <a:lnTo>
                  <a:pt x="263" y="22"/>
                </a:lnTo>
                <a:lnTo>
                  <a:pt x="287" y="40"/>
                </a:lnTo>
                <a:lnTo>
                  <a:pt x="308" y="60"/>
                </a:lnTo>
                <a:lnTo>
                  <a:pt x="326" y="84"/>
                </a:lnTo>
                <a:lnTo>
                  <a:pt x="338" y="111"/>
                </a:lnTo>
                <a:lnTo>
                  <a:pt x="346" y="140"/>
                </a:lnTo>
                <a:lnTo>
                  <a:pt x="349" y="171"/>
                </a:lnTo>
                <a:lnTo>
                  <a:pt x="349" y="249"/>
                </a:lnTo>
                <a:lnTo>
                  <a:pt x="346" y="280"/>
                </a:lnTo>
                <a:lnTo>
                  <a:pt x="338" y="309"/>
                </a:lnTo>
                <a:lnTo>
                  <a:pt x="326" y="336"/>
                </a:lnTo>
                <a:lnTo>
                  <a:pt x="308" y="360"/>
                </a:lnTo>
                <a:lnTo>
                  <a:pt x="287" y="381"/>
                </a:lnTo>
                <a:lnTo>
                  <a:pt x="263" y="398"/>
                </a:lnTo>
                <a:lnTo>
                  <a:pt x="235" y="410"/>
                </a:lnTo>
                <a:lnTo>
                  <a:pt x="206" y="419"/>
                </a:lnTo>
                <a:lnTo>
                  <a:pt x="175" y="421"/>
                </a:lnTo>
                <a:lnTo>
                  <a:pt x="143" y="419"/>
                </a:lnTo>
                <a:lnTo>
                  <a:pt x="113" y="410"/>
                </a:lnTo>
                <a:lnTo>
                  <a:pt x="87" y="398"/>
                </a:lnTo>
                <a:lnTo>
                  <a:pt x="62" y="381"/>
                </a:lnTo>
                <a:lnTo>
                  <a:pt x="41" y="360"/>
                </a:lnTo>
                <a:lnTo>
                  <a:pt x="24" y="336"/>
                </a:lnTo>
                <a:lnTo>
                  <a:pt x="11" y="309"/>
                </a:lnTo>
                <a:lnTo>
                  <a:pt x="3" y="280"/>
                </a:lnTo>
                <a:lnTo>
                  <a:pt x="0" y="249"/>
                </a:lnTo>
                <a:lnTo>
                  <a:pt x="0" y="171"/>
                </a:lnTo>
                <a:lnTo>
                  <a:pt x="3" y="140"/>
                </a:lnTo>
                <a:lnTo>
                  <a:pt x="11" y="111"/>
                </a:lnTo>
                <a:lnTo>
                  <a:pt x="24" y="84"/>
                </a:lnTo>
                <a:lnTo>
                  <a:pt x="41" y="60"/>
                </a:lnTo>
                <a:lnTo>
                  <a:pt x="62" y="40"/>
                </a:lnTo>
                <a:lnTo>
                  <a:pt x="87" y="22"/>
                </a:lnTo>
                <a:lnTo>
                  <a:pt x="113" y="9"/>
                </a:lnTo>
                <a:lnTo>
                  <a:pt x="143" y="2"/>
                </a:lnTo>
                <a:lnTo>
                  <a:pt x="175" y="0"/>
                </a:lnTo>
                <a:close/>
              </a:path>
            </a:pathLst>
          </a:custGeom>
          <a:grpFill xmlns:a="http://schemas.openxmlformats.org/drawingml/2006/main"/>
          <a:ln xmlns:a="http://schemas.openxmlformats.org/drawingml/2006/main" w="0">
            <a:noFill/>
            <a:prstDash val="solid"/>
            <a:round/>
            <a:headEnd/>
            <a:tailEnd/>
          </a:ln>
        </cdr:spPr>
        <cdr:txBody>
          <a:bodyPr xmlns:a="http://schemas.openxmlformats.org/drawingml/2006/main" vert="horz" wrap="square" lIns="91440" tIns="45720" rIns="91440" bIns="45720" numCol="1" anchor="t" anchorCtr="0" compatLnSpc="1">
            <a:prstTxWarp prst="textNoShape">
              <a:avLst/>
            </a:prstTxWarp>
          </a:bodyPr>
          <a:lstStyle xmlns:a="http://schemas.openxmlformats.org/drawingml/2006/main"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1pPr>
            <a:lvl2pPr marL="4572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2pPr>
            <a:lvl3pPr marL="9144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3pPr>
            <a:lvl4pPr marL="13716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4pPr>
            <a:lvl5pPr marL="18288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5pPr>
            <a:lvl6pPr marL="22860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6pPr>
            <a:lvl7pPr marL="27432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7pPr>
            <a:lvl8pPr marL="32004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8pPr>
            <a:lvl9pPr marL="36576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9pPr>
          </a:lstStyle>
          <a:p xmlns:a="http://schemas.openxmlformats.org/drawingml/2006/main">
            <a:endParaRPr lang="ko-KR" altLang="en-US">
              <a:solidFill>
                <a:prstClr val="black"/>
              </a:solidFill>
            </a:endParaRPr>
          </a:p>
        </cdr:txBody>
      </cdr:sp>
      <cdr:sp macro="" textlink="">
        <cdr:nvSpPr>
          <cdr:cNvPr id="27" name="Freeform 42"/>
          <cdr:cNvSpPr>
            <a:spLocks xmlns:a="http://schemas.openxmlformats.org/drawingml/2006/main"/>
          </cdr:cNvSpPr>
        </cdr:nvSpPr>
        <cdr:spPr bwMode="auto">
          <a:xfrm xmlns:a="http://schemas.openxmlformats.org/drawingml/2006/main">
            <a:off x="-386" y="1673"/>
            <a:ext cx="0" cy="0"/>
          </a:xfrm>
          <a:custGeom xmlns:a="http://schemas.openxmlformats.org/drawingml/2006/main">
            <a:avLst/>
            <a:gdLst>
              <a:gd name="T0" fmla="*/ 0 w 3415"/>
              <a:gd name="T1" fmla="*/ 0 h 1067"/>
              <a:gd name="T2" fmla="*/ 49 w 3415"/>
              <a:gd name="T3" fmla="*/ 20 h 1067"/>
              <a:gd name="T4" fmla="*/ 101 w 3415"/>
              <a:gd name="T5" fmla="*/ 35 h 1067"/>
              <a:gd name="T6" fmla="*/ 156 w 3415"/>
              <a:gd name="T7" fmla="*/ 45 h 1067"/>
              <a:gd name="T8" fmla="*/ 211 w 3415"/>
              <a:gd name="T9" fmla="*/ 48 h 1067"/>
              <a:gd name="T10" fmla="*/ 1413 w 3415"/>
              <a:gd name="T11" fmla="*/ 48 h 1067"/>
              <a:gd name="T12" fmla="*/ 1428 w 3415"/>
              <a:gd name="T13" fmla="*/ 88 h 1067"/>
              <a:gd name="T14" fmla="*/ 1449 w 3415"/>
              <a:gd name="T15" fmla="*/ 125 h 1067"/>
              <a:gd name="T16" fmla="*/ 1476 w 3415"/>
              <a:gd name="T17" fmla="*/ 160 h 1067"/>
              <a:gd name="T18" fmla="*/ 1507 w 3415"/>
              <a:gd name="T19" fmla="*/ 189 h 1067"/>
              <a:gd name="T20" fmla="*/ 1541 w 3415"/>
              <a:gd name="T21" fmla="*/ 215 h 1067"/>
              <a:gd name="T22" fmla="*/ 1578 w 3415"/>
              <a:gd name="T23" fmla="*/ 236 h 1067"/>
              <a:gd name="T24" fmla="*/ 1619 w 3415"/>
              <a:gd name="T25" fmla="*/ 251 h 1067"/>
              <a:gd name="T26" fmla="*/ 1662 w 3415"/>
              <a:gd name="T27" fmla="*/ 261 h 1067"/>
              <a:gd name="T28" fmla="*/ 1708 w 3415"/>
              <a:gd name="T29" fmla="*/ 264 h 1067"/>
              <a:gd name="T30" fmla="*/ 1753 w 3415"/>
              <a:gd name="T31" fmla="*/ 261 h 1067"/>
              <a:gd name="T32" fmla="*/ 1796 w 3415"/>
              <a:gd name="T33" fmla="*/ 251 h 1067"/>
              <a:gd name="T34" fmla="*/ 1837 w 3415"/>
              <a:gd name="T35" fmla="*/ 236 h 1067"/>
              <a:gd name="T36" fmla="*/ 1875 w 3415"/>
              <a:gd name="T37" fmla="*/ 215 h 1067"/>
              <a:gd name="T38" fmla="*/ 1909 w 3415"/>
              <a:gd name="T39" fmla="*/ 189 h 1067"/>
              <a:gd name="T40" fmla="*/ 1939 w 3415"/>
              <a:gd name="T41" fmla="*/ 160 h 1067"/>
              <a:gd name="T42" fmla="*/ 1965 w 3415"/>
              <a:gd name="T43" fmla="*/ 125 h 1067"/>
              <a:gd name="T44" fmla="*/ 1986 w 3415"/>
              <a:gd name="T45" fmla="*/ 88 h 1067"/>
              <a:gd name="T46" fmla="*/ 2002 w 3415"/>
              <a:gd name="T47" fmla="*/ 48 h 1067"/>
              <a:gd name="T48" fmla="*/ 3204 w 3415"/>
              <a:gd name="T49" fmla="*/ 48 h 1067"/>
              <a:gd name="T50" fmla="*/ 3260 w 3415"/>
              <a:gd name="T51" fmla="*/ 45 h 1067"/>
              <a:gd name="T52" fmla="*/ 3314 w 3415"/>
              <a:gd name="T53" fmla="*/ 35 h 1067"/>
              <a:gd name="T54" fmla="*/ 3366 w 3415"/>
              <a:gd name="T55" fmla="*/ 20 h 1067"/>
              <a:gd name="T56" fmla="*/ 3415 w 3415"/>
              <a:gd name="T57" fmla="*/ 0 h 1067"/>
              <a:gd name="T58" fmla="*/ 3415 w 3415"/>
              <a:gd name="T59" fmla="*/ 787 h 1067"/>
              <a:gd name="T60" fmla="*/ 3412 w 3415"/>
              <a:gd name="T61" fmla="*/ 828 h 1067"/>
              <a:gd name="T62" fmla="*/ 3403 w 3415"/>
              <a:gd name="T63" fmla="*/ 867 h 1067"/>
              <a:gd name="T64" fmla="*/ 3389 w 3415"/>
              <a:gd name="T65" fmla="*/ 905 h 1067"/>
              <a:gd name="T66" fmla="*/ 3370 w 3415"/>
              <a:gd name="T67" fmla="*/ 939 h 1067"/>
              <a:gd name="T68" fmla="*/ 3346 w 3415"/>
              <a:gd name="T69" fmla="*/ 971 h 1067"/>
              <a:gd name="T70" fmla="*/ 3317 w 3415"/>
              <a:gd name="T71" fmla="*/ 998 h 1067"/>
              <a:gd name="T72" fmla="*/ 3286 w 3415"/>
              <a:gd name="T73" fmla="*/ 1022 h 1067"/>
              <a:gd name="T74" fmla="*/ 3251 w 3415"/>
              <a:gd name="T75" fmla="*/ 1041 h 1067"/>
              <a:gd name="T76" fmla="*/ 3214 w 3415"/>
              <a:gd name="T77" fmla="*/ 1055 h 1067"/>
              <a:gd name="T78" fmla="*/ 3174 w 3415"/>
              <a:gd name="T79" fmla="*/ 1064 h 1067"/>
              <a:gd name="T80" fmla="*/ 3132 w 3415"/>
              <a:gd name="T81" fmla="*/ 1067 h 1067"/>
              <a:gd name="T82" fmla="*/ 283 w 3415"/>
              <a:gd name="T83" fmla="*/ 1067 h 1067"/>
              <a:gd name="T84" fmla="*/ 242 w 3415"/>
              <a:gd name="T85" fmla="*/ 1064 h 1067"/>
              <a:gd name="T86" fmla="*/ 201 w 3415"/>
              <a:gd name="T87" fmla="*/ 1055 h 1067"/>
              <a:gd name="T88" fmla="*/ 163 w 3415"/>
              <a:gd name="T89" fmla="*/ 1041 h 1067"/>
              <a:gd name="T90" fmla="*/ 129 w 3415"/>
              <a:gd name="T91" fmla="*/ 1022 h 1067"/>
              <a:gd name="T92" fmla="*/ 97 w 3415"/>
              <a:gd name="T93" fmla="*/ 998 h 1067"/>
              <a:gd name="T94" fmla="*/ 69 w 3415"/>
              <a:gd name="T95" fmla="*/ 971 h 1067"/>
              <a:gd name="T96" fmla="*/ 46 w 3415"/>
              <a:gd name="T97" fmla="*/ 939 h 1067"/>
              <a:gd name="T98" fmla="*/ 26 w 3415"/>
              <a:gd name="T99" fmla="*/ 905 h 1067"/>
              <a:gd name="T100" fmla="*/ 12 w 3415"/>
              <a:gd name="T101" fmla="*/ 867 h 1067"/>
              <a:gd name="T102" fmla="*/ 3 w 3415"/>
              <a:gd name="T103" fmla="*/ 828 h 1067"/>
              <a:gd name="T104" fmla="*/ 0 w 3415"/>
              <a:gd name="T105" fmla="*/ 787 h 1067"/>
              <a:gd name="T106" fmla="*/ 0 w 3415"/>
              <a:gd name="T107" fmla="*/ 0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415" h="1067">
                <a:moveTo>
                  <a:pt x="0" y="0"/>
                </a:moveTo>
                <a:lnTo>
                  <a:pt x="49" y="20"/>
                </a:lnTo>
                <a:lnTo>
                  <a:pt x="101" y="35"/>
                </a:lnTo>
                <a:lnTo>
                  <a:pt x="156" y="45"/>
                </a:lnTo>
                <a:lnTo>
                  <a:pt x="211" y="48"/>
                </a:lnTo>
                <a:lnTo>
                  <a:pt x="1413" y="48"/>
                </a:lnTo>
                <a:lnTo>
                  <a:pt x="1428" y="88"/>
                </a:lnTo>
                <a:lnTo>
                  <a:pt x="1449" y="125"/>
                </a:lnTo>
                <a:lnTo>
                  <a:pt x="1476" y="160"/>
                </a:lnTo>
                <a:lnTo>
                  <a:pt x="1507" y="189"/>
                </a:lnTo>
                <a:lnTo>
                  <a:pt x="1541" y="215"/>
                </a:lnTo>
                <a:lnTo>
                  <a:pt x="1578" y="236"/>
                </a:lnTo>
                <a:lnTo>
                  <a:pt x="1619" y="251"/>
                </a:lnTo>
                <a:lnTo>
                  <a:pt x="1662" y="261"/>
                </a:lnTo>
                <a:lnTo>
                  <a:pt x="1708" y="264"/>
                </a:lnTo>
                <a:lnTo>
                  <a:pt x="1753" y="261"/>
                </a:lnTo>
                <a:lnTo>
                  <a:pt x="1796" y="251"/>
                </a:lnTo>
                <a:lnTo>
                  <a:pt x="1837" y="236"/>
                </a:lnTo>
                <a:lnTo>
                  <a:pt x="1875" y="215"/>
                </a:lnTo>
                <a:lnTo>
                  <a:pt x="1909" y="189"/>
                </a:lnTo>
                <a:lnTo>
                  <a:pt x="1939" y="160"/>
                </a:lnTo>
                <a:lnTo>
                  <a:pt x="1965" y="125"/>
                </a:lnTo>
                <a:lnTo>
                  <a:pt x="1986" y="88"/>
                </a:lnTo>
                <a:lnTo>
                  <a:pt x="2002" y="48"/>
                </a:lnTo>
                <a:lnTo>
                  <a:pt x="3204" y="48"/>
                </a:lnTo>
                <a:lnTo>
                  <a:pt x="3260" y="45"/>
                </a:lnTo>
                <a:lnTo>
                  <a:pt x="3314" y="35"/>
                </a:lnTo>
                <a:lnTo>
                  <a:pt x="3366" y="20"/>
                </a:lnTo>
                <a:lnTo>
                  <a:pt x="3415" y="0"/>
                </a:lnTo>
                <a:lnTo>
                  <a:pt x="3415" y="787"/>
                </a:lnTo>
                <a:lnTo>
                  <a:pt x="3412" y="828"/>
                </a:lnTo>
                <a:lnTo>
                  <a:pt x="3403" y="867"/>
                </a:lnTo>
                <a:lnTo>
                  <a:pt x="3389" y="905"/>
                </a:lnTo>
                <a:lnTo>
                  <a:pt x="3370" y="939"/>
                </a:lnTo>
                <a:lnTo>
                  <a:pt x="3346" y="971"/>
                </a:lnTo>
                <a:lnTo>
                  <a:pt x="3317" y="998"/>
                </a:lnTo>
                <a:lnTo>
                  <a:pt x="3286" y="1022"/>
                </a:lnTo>
                <a:lnTo>
                  <a:pt x="3251" y="1041"/>
                </a:lnTo>
                <a:lnTo>
                  <a:pt x="3214" y="1055"/>
                </a:lnTo>
                <a:lnTo>
                  <a:pt x="3174" y="1064"/>
                </a:lnTo>
                <a:lnTo>
                  <a:pt x="3132" y="1067"/>
                </a:lnTo>
                <a:lnTo>
                  <a:pt x="283" y="1067"/>
                </a:lnTo>
                <a:lnTo>
                  <a:pt x="242" y="1064"/>
                </a:lnTo>
                <a:lnTo>
                  <a:pt x="201" y="1055"/>
                </a:lnTo>
                <a:lnTo>
                  <a:pt x="163" y="1041"/>
                </a:lnTo>
                <a:lnTo>
                  <a:pt x="129" y="1022"/>
                </a:lnTo>
                <a:lnTo>
                  <a:pt x="97" y="998"/>
                </a:lnTo>
                <a:lnTo>
                  <a:pt x="69" y="971"/>
                </a:lnTo>
                <a:lnTo>
                  <a:pt x="46" y="939"/>
                </a:lnTo>
                <a:lnTo>
                  <a:pt x="26" y="905"/>
                </a:lnTo>
                <a:lnTo>
                  <a:pt x="12" y="867"/>
                </a:lnTo>
                <a:lnTo>
                  <a:pt x="3" y="828"/>
                </a:lnTo>
                <a:lnTo>
                  <a:pt x="0" y="787"/>
                </a:lnTo>
                <a:lnTo>
                  <a:pt x="0" y="0"/>
                </a:lnTo>
                <a:close/>
              </a:path>
            </a:pathLst>
          </a:custGeom>
          <a:grpFill xmlns:a="http://schemas.openxmlformats.org/drawingml/2006/main"/>
          <a:ln xmlns:a="http://schemas.openxmlformats.org/drawingml/2006/main" w="0">
            <a:noFill/>
            <a:prstDash val="solid"/>
            <a:round/>
            <a:headEnd/>
            <a:tailEnd/>
          </a:ln>
        </cdr:spPr>
        <cdr:txBody>
          <a:bodyPr xmlns:a="http://schemas.openxmlformats.org/drawingml/2006/main" vert="horz" wrap="square" lIns="91440" tIns="45720" rIns="91440" bIns="45720" numCol="1" anchor="t" anchorCtr="0" compatLnSpc="1">
            <a:prstTxWarp prst="textNoShape">
              <a:avLst/>
            </a:prstTxWarp>
          </a:bodyPr>
          <a:lstStyle xmlns:a="http://schemas.openxmlformats.org/drawingml/2006/main"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1pPr>
            <a:lvl2pPr marL="4572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2pPr>
            <a:lvl3pPr marL="9144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3pPr>
            <a:lvl4pPr marL="13716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4pPr>
            <a:lvl5pPr marL="18288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5pPr>
            <a:lvl6pPr marL="22860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6pPr>
            <a:lvl7pPr marL="27432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7pPr>
            <a:lvl8pPr marL="32004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8pPr>
            <a:lvl9pPr marL="36576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9pPr>
          </a:lstStyle>
          <a:p xmlns:a="http://schemas.openxmlformats.org/drawingml/2006/main">
            <a:endParaRPr lang="ko-KR" altLang="en-US">
              <a:solidFill>
                <a:prstClr val="black"/>
              </a:solidFill>
            </a:endParaRPr>
          </a:p>
        </cdr:txBody>
      </cdr:sp>
      <cdr:sp macro="" textlink="">
        <cdr:nvSpPr>
          <cdr:cNvPr id="28" name="Freeform 43"/>
          <cdr:cNvSpPr>
            <a:spLocks xmlns:a="http://schemas.openxmlformats.org/drawingml/2006/main" noEditPoints="1"/>
          </cdr:cNvSpPr>
        </cdr:nvSpPr>
        <cdr:spPr bwMode="auto">
          <a:xfrm xmlns:a="http://schemas.openxmlformats.org/drawingml/2006/main">
            <a:off x="-386" y="1673"/>
            <a:ext cx="0" cy="0"/>
          </a:xfrm>
          <a:custGeom xmlns:a="http://schemas.openxmlformats.org/drawingml/2006/main">
            <a:avLst/>
            <a:gdLst>
              <a:gd name="T0" fmla="*/ 1430 w 3559"/>
              <a:gd name="T1" fmla="*/ 274 h 1653"/>
              <a:gd name="T2" fmla="*/ 1331 w 3559"/>
              <a:gd name="T3" fmla="*/ 327 h 1653"/>
              <a:gd name="T4" fmla="*/ 1263 w 3559"/>
              <a:gd name="T5" fmla="*/ 414 h 1653"/>
              <a:gd name="T6" fmla="*/ 2297 w 3559"/>
              <a:gd name="T7" fmla="*/ 414 h 1653"/>
              <a:gd name="T8" fmla="*/ 2228 w 3559"/>
              <a:gd name="T9" fmla="*/ 327 h 1653"/>
              <a:gd name="T10" fmla="*/ 2130 w 3559"/>
              <a:gd name="T11" fmla="*/ 274 h 1653"/>
              <a:gd name="T12" fmla="*/ 1507 w 3559"/>
              <a:gd name="T13" fmla="*/ 262 h 1653"/>
              <a:gd name="T14" fmla="*/ 2113 w 3559"/>
              <a:gd name="T15" fmla="*/ 3 h 1653"/>
              <a:gd name="T16" fmla="*/ 2283 w 3559"/>
              <a:gd name="T17" fmla="*/ 51 h 1653"/>
              <a:gd name="T18" fmla="*/ 2424 w 3559"/>
              <a:gd name="T19" fmla="*/ 149 h 1653"/>
              <a:gd name="T20" fmla="*/ 2528 w 3559"/>
              <a:gd name="T21" fmla="*/ 283 h 1653"/>
              <a:gd name="T22" fmla="*/ 2584 w 3559"/>
              <a:gd name="T23" fmla="*/ 448 h 1653"/>
              <a:gd name="T24" fmla="*/ 3348 w 3559"/>
              <a:gd name="T25" fmla="*/ 460 h 1653"/>
              <a:gd name="T26" fmla="*/ 3457 w 3559"/>
              <a:gd name="T27" fmla="*/ 517 h 1653"/>
              <a:gd name="T28" fmla="*/ 3531 w 3559"/>
              <a:gd name="T29" fmla="*/ 610 h 1653"/>
              <a:gd name="T30" fmla="*/ 3559 w 3559"/>
              <a:gd name="T31" fmla="*/ 728 h 1653"/>
              <a:gd name="T32" fmla="*/ 3546 w 3559"/>
              <a:gd name="T33" fmla="*/ 1454 h 1653"/>
              <a:gd name="T34" fmla="*/ 3489 w 3559"/>
              <a:gd name="T35" fmla="*/ 1557 h 1653"/>
              <a:gd name="T36" fmla="*/ 3395 w 3559"/>
              <a:gd name="T37" fmla="*/ 1627 h 1653"/>
              <a:gd name="T38" fmla="*/ 3276 w 3559"/>
              <a:gd name="T39" fmla="*/ 1653 h 1653"/>
              <a:gd name="T40" fmla="*/ 2072 w 3559"/>
              <a:gd name="T41" fmla="*/ 1575 h 1653"/>
              <a:gd name="T42" fmla="*/ 2019 w 3559"/>
              <a:gd name="T43" fmla="*/ 1475 h 1653"/>
              <a:gd name="T44" fmla="*/ 1987 w 3559"/>
              <a:gd name="T45" fmla="*/ 1444 h 1653"/>
              <a:gd name="T46" fmla="*/ 1933 w 3559"/>
              <a:gd name="T47" fmla="*/ 1404 h 1653"/>
              <a:gd name="T48" fmla="*/ 1882 w 3559"/>
              <a:gd name="T49" fmla="*/ 1381 h 1653"/>
              <a:gd name="T50" fmla="*/ 1840 w 3559"/>
              <a:gd name="T51" fmla="*/ 1369 h 1653"/>
              <a:gd name="T52" fmla="*/ 1748 w 3559"/>
              <a:gd name="T53" fmla="*/ 1365 h 1653"/>
              <a:gd name="T54" fmla="*/ 1692 w 3559"/>
              <a:gd name="T55" fmla="*/ 1377 h 1653"/>
              <a:gd name="T56" fmla="*/ 1643 w 3559"/>
              <a:gd name="T57" fmla="*/ 1394 h 1653"/>
              <a:gd name="T58" fmla="*/ 1616 w 3559"/>
              <a:gd name="T59" fmla="*/ 1410 h 1653"/>
              <a:gd name="T60" fmla="*/ 1572 w 3559"/>
              <a:gd name="T61" fmla="*/ 1444 h 1653"/>
              <a:gd name="T62" fmla="*/ 1540 w 3559"/>
              <a:gd name="T63" fmla="*/ 1475 h 1653"/>
              <a:gd name="T64" fmla="*/ 1486 w 3559"/>
              <a:gd name="T65" fmla="*/ 1575 h 1653"/>
              <a:gd name="T66" fmla="*/ 283 w 3559"/>
              <a:gd name="T67" fmla="*/ 1653 h 1653"/>
              <a:gd name="T68" fmla="*/ 164 w 3559"/>
              <a:gd name="T69" fmla="*/ 1627 h 1653"/>
              <a:gd name="T70" fmla="*/ 69 w 3559"/>
              <a:gd name="T71" fmla="*/ 1557 h 1653"/>
              <a:gd name="T72" fmla="*/ 12 w 3559"/>
              <a:gd name="T73" fmla="*/ 1454 h 1653"/>
              <a:gd name="T74" fmla="*/ 0 w 3559"/>
              <a:gd name="T75" fmla="*/ 728 h 1653"/>
              <a:gd name="T76" fmla="*/ 28 w 3559"/>
              <a:gd name="T77" fmla="*/ 610 h 1653"/>
              <a:gd name="T78" fmla="*/ 102 w 3559"/>
              <a:gd name="T79" fmla="*/ 517 h 1653"/>
              <a:gd name="T80" fmla="*/ 210 w 3559"/>
              <a:gd name="T81" fmla="*/ 460 h 1653"/>
              <a:gd name="T82" fmla="*/ 975 w 3559"/>
              <a:gd name="T83" fmla="*/ 448 h 1653"/>
              <a:gd name="T84" fmla="*/ 1031 w 3559"/>
              <a:gd name="T85" fmla="*/ 283 h 1653"/>
              <a:gd name="T86" fmla="*/ 1134 w 3559"/>
              <a:gd name="T87" fmla="*/ 149 h 1653"/>
              <a:gd name="T88" fmla="*/ 1276 w 3559"/>
              <a:gd name="T89" fmla="*/ 51 h 1653"/>
              <a:gd name="T90" fmla="*/ 1445 w 3559"/>
              <a:gd name="T91" fmla="*/ 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59" h="1653">
                <a:moveTo>
                  <a:pt x="1507" y="262"/>
                </a:moveTo>
                <a:lnTo>
                  <a:pt x="1467" y="265"/>
                </a:lnTo>
                <a:lnTo>
                  <a:pt x="1430" y="274"/>
                </a:lnTo>
                <a:lnTo>
                  <a:pt x="1394" y="287"/>
                </a:lnTo>
                <a:lnTo>
                  <a:pt x="1361" y="304"/>
                </a:lnTo>
                <a:lnTo>
                  <a:pt x="1331" y="327"/>
                </a:lnTo>
                <a:lnTo>
                  <a:pt x="1305" y="352"/>
                </a:lnTo>
                <a:lnTo>
                  <a:pt x="1282" y="381"/>
                </a:lnTo>
                <a:lnTo>
                  <a:pt x="1263" y="414"/>
                </a:lnTo>
                <a:lnTo>
                  <a:pt x="1247" y="448"/>
                </a:lnTo>
                <a:lnTo>
                  <a:pt x="2311" y="448"/>
                </a:lnTo>
                <a:lnTo>
                  <a:pt x="2297" y="414"/>
                </a:lnTo>
                <a:lnTo>
                  <a:pt x="2278" y="381"/>
                </a:lnTo>
                <a:lnTo>
                  <a:pt x="2255" y="352"/>
                </a:lnTo>
                <a:lnTo>
                  <a:pt x="2228" y="327"/>
                </a:lnTo>
                <a:lnTo>
                  <a:pt x="2198" y="304"/>
                </a:lnTo>
                <a:lnTo>
                  <a:pt x="2165" y="287"/>
                </a:lnTo>
                <a:lnTo>
                  <a:pt x="2130" y="274"/>
                </a:lnTo>
                <a:lnTo>
                  <a:pt x="2091" y="265"/>
                </a:lnTo>
                <a:lnTo>
                  <a:pt x="2052" y="262"/>
                </a:lnTo>
                <a:lnTo>
                  <a:pt x="1507" y="262"/>
                </a:lnTo>
                <a:close/>
                <a:moveTo>
                  <a:pt x="1507" y="0"/>
                </a:moveTo>
                <a:lnTo>
                  <a:pt x="2052" y="0"/>
                </a:lnTo>
                <a:lnTo>
                  <a:pt x="2113" y="3"/>
                </a:lnTo>
                <a:lnTo>
                  <a:pt x="2171" y="14"/>
                </a:lnTo>
                <a:lnTo>
                  <a:pt x="2229" y="29"/>
                </a:lnTo>
                <a:lnTo>
                  <a:pt x="2283" y="51"/>
                </a:lnTo>
                <a:lnTo>
                  <a:pt x="2333" y="79"/>
                </a:lnTo>
                <a:lnTo>
                  <a:pt x="2380" y="111"/>
                </a:lnTo>
                <a:lnTo>
                  <a:pt x="2424" y="149"/>
                </a:lnTo>
                <a:lnTo>
                  <a:pt x="2463" y="190"/>
                </a:lnTo>
                <a:lnTo>
                  <a:pt x="2498" y="235"/>
                </a:lnTo>
                <a:lnTo>
                  <a:pt x="2528" y="283"/>
                </a:lnTo>
                <a:lnTo>
                  <a:pt x="2552" y="336"/>
                </a:lnTo>
                <a:lnTo>
                  <a:pt x="2571" y="391"/>
                </a:lnTo>
                <a:lnTo>
                  <a:pt x="2584" y="448"/>
                </a:lnTo>
                <a:lnTo>
                  <a:pt x="3264" y="448"/>
                </a:lnTo>
                <a:lnTo>
                  <a:pt x="3308" y="452"/>
                </a:lnTo>
                <a:lnTo>
                  <a:pt x="3348" y="460"/>
                </a:lnTo>
                <a:lnTo>
                  <a:pt x="3388" y="474"/>
                </a:lnTo>
                <a:lnTo>
                  <a:pt x="3424" y="493"/>
                </a:lnTo>
                <a:lnTo>
                  <a:pt x="3457" y="517"/>
                </a:lnTo>
                <a:lnTo>
                  <a:pt x="3486" y="545"/>
                </a:lnTo>
                <a:lnTo>
                  <a:pt x="3511" y="575"/>
                </a:lnTo>
                <a:lnTo>
                  <a:pt x="3531" y="610"/>
                </a:lnTo>
                <a:lnTo>
                  <a:pt x="3546" y="647"/>
                </a:lnTo>
                <a:lnTo>
                  <a:pt x="3555" y="687"/>
                </a:lnTo>
                <a:lnTo>
                  <a:pt x="3559" y="728"/>
                </a:lnTo>
                <a:lnTo>
                  <a:pt x="3559" y="1373"/>
                </a:lnTo>
                <a:lnTo>
                  <a:pt x="3555" y="1415"/>
                </a:lnTo>
                <a:lnTo>
                  <a:pt x="3546" y="1454"/>
                </a:lnTo>
                <a:lnTo>
                  <a:pt x="3532" y="1492"/>
                </a:lnTo>
                <a:lnTo>
                  <a:pt x="3513" y="1525"/>
                </a:lnTo>
                <a:lnTo>
                  <a:pt x="3489" y="1557"/>
                </a:lnTo>
                <a:lnTo>
                  <a:pt x="3462" y="1584"/>
                </a:lnTo>
                <a:lnTo>
                  <a:pt x="3430" y="1608"/>
                </a:lnTo>
                <a:lnTo>
                  <a:pt x="3395" y="1627"/>
                </a:lnTo>
                <a:lnTo>
                  <a:pt x="3357" y="1641"/>
                </a:lnTo>
                <a:lnTo>
                  <a:pt x="3318" y="1650"/>
                </a:lnTo>
                <a:lnTo>
                  <a:pt x="3276" y="1653"/>
                </a:lnTo>
                <a:lnTo>
                  <a:pt x="2087" y="1653"/>
                </a:lnTo>
                <a:lnTo>
                  <a:pt x="2082" y="1613"/>
                </a:lnTo>
                <a:lnTo>
                  <a:pt x="2072" y="1575"/>
                </a:lnTo>
                <a:lnTo>
                  <a:pt x="2059" y="1539"/>
                </a:lnTo>
                <a:lnTo>
                  <a:pt x="2041" y="1507"/>
                </a:lnTo>
                <a:lnTo>
                  <a:pt x="2019" y="1475"/>
                </a:lnTo>
                <a:lnTo>
                  <a:pt x="1992" y="1448"/>
                </a:lnTo>
                <a:lnTo>
                  <a:pt x="1990" y="1446"/>
                </a:lnTo>
                <a:lnTo>
                  <a:pt x="1987" y="1444"/>
                </a:lnTo>
                <a:lnTo>
                  <a:pt x="1968" y="1428"/>
                </a:lnTo>
                <a:lnTo>
                  <a:pt x="1948" y="1412"/>
                </a:lnTo>
                <a:lnTo>
                  <a:pt x="1933" y="1404"/>
                </a:lnTo>
                <a:lnTo>
                  <a:pt x="1915" y="1395"/>
                </a:lnTo>
                <a:lnTo>
                  <a:pt x="1898" y="1386"/>
                </a:lnTo>
                <a:lnTo>
                  <a:pt x="1882" y="1381"/>
                </a:lnTo>
                <a:lnTo>
                  <a:pt x="1867" y="1377"/>
                </a:lnTo>
                <a:lnTo>
                  <a:pt x="1854" y="1372"/>
                </a:lnTo>
                <a:lnTo>
                  <a:pt x="1840" y="1369"/>
                </a:lnTo>
                <a:lnTo>
                  <a:pt x="1811" y="1365"/>
                </a:lnTo>
                <a:lnTo>
                  <a:pt x="1780" y="1362"/>
                </a:lnTo>
                <a:lnTo>
                  <a:pt x="1748" y="1365"/>
                </a:lnTo>
                <a:lnTo>
                  <a:pt x="1718" y="1369"/>
                </a:lnTo>
                <a:lnTo>
                  <a:pt x="1705" y="1372"/>
                </a:lnTo>
                <a:lnTo>
                  <a:pt x="1692" y="1377"/>
                </a:lnTo>
                <a:lnTo>
                  <a:pt x="1676" y="1381"/>
                </a:lnTo>
                <a:lnTo>
                  <a:pt x="1661" y="1386"/>
                </a:lnTo>
                <a:lnTo>
                  <a:pt x="1643" y="1394"/>
                </a:lnTo>
                <a:lnTo>
                  <a:pt x="1627" y="1404"/>
                </a:lnTo>
                <a:lnTo>
                  <a:pt x="1621" y="1407"/>
                </a:lnTo>
                <a:lnTo>
                  <a:pt x="1616" y="1410"/>
                </a:lnTo>
                <a:lnTo>
                  <a:pt x="1610" y="1412"/>
                </a:lnTo>
                <a:lnTo>
                  <a:pt x="1591" y="1428"/>
                </a:lnTo>
                <a:lnTo>
                  <a:pt x="1572" y="1444"/>
                </a:lnTo>
                <a:lnTo>
                  <a:pt x="1569" y="1446"/>
                </a:lnTo>
                <a:lnTo>
                  <a:pt x="1566" y="1448"/>
                </a:lnTo>
                <a:lnTo>
                  <a:pt x="1540" y="1475"/>
                </a:lnTo>
                <a:lnTo>
                  <a:pt x="1518" y="1507"/>
                </a:lnTo>
                <a:lnTo>
                  <a:pt x="1499" y="1539"/>
                </a:lnTo>
                <a:lnTo>
                  <a:pt x="1486" y="1575"/>
                </a:lnTo>
                <a:lnTo>
                  <a:pt x="1476" y="1613"/>
                </a:lnTo>
                <a:lnTo>
                  <a:pt x="1472" y="1653"/>
                </a:lnTo>
                <a:lnTo>
                  <a:pt x="283" y="1653"/>
                </a:lnTo>
                <a:lnTo>
                  <a:pt x="241" y="1650"/>
                </a:lnTo>
                <a:lnTo>
                  <a:pt x="201" y="1641"/>
                </a:lnTo>
                <a:lnTo>
                  <a:pt x="164" y="1627"/>
                </a:lnTo>
                <a:lnTo>
                  <a:pt x="129" y="1608"/>
                </a:lnTo>
                <a:lnTo>
                  <a:pt x="98" y="1584"/>
                </a:lnTo>
                <a:lnTo>
                  <a:pt x="69" y="1557"/>
                </a:lnTo>
                <a:lnTo>
                  <a:pt x="46" y="1525"/>
                </a:lnTo>
                <a:lnTo>
                  <a:pt x="26" y="1491"/>
                </a:lnTo>
                <a:lnTo>
                  <a:pt x="12" y="1454"/>
                </a:lnTo>
                <a:lnTo>
                  <a:pt x="3" y="1415"/>
                </a:lnTo>
                <a:lnTo>
                  <a:pt x="0" y="1373"/>
                </a:lnTo>
                <a:lnTo>
                  <a:pt x="0" y="728"/>
                </a:lnTo>
                <a:lnTo>
                  <a:pt x="3" y="687"/>
                </a:lnTo>
                <a:lnTo>
                  <a:pt x="12" y="647"/>
                </a:lnTo>
                <a:lnTo>
                  <a:pt x="28" y="610"/>
                </a:lnTo>
                <a:lnTo>
                  <a:pt x="47" y="575"/>
                </a:lnTo>
                <a:lnTo>
                  <a:pt x="73" y="545"/>
                </a:lnTo>
                <a:lnTo>
                  <a:pt x="102" y="517"/>
                </a:lnTo>
                <a:lnTo>
                  <a:pt x="134" y="493"/>
                </a:lnTo>
                <a:lnTo>
                  <a:pt x="171" y="474"/>
                </a:lnTo>
                <a:lnTo>
                  <a:pt x="210" y="460"/>
                </a:lnTo>
                <a:lnTo>
                  <a:pt x="252" y="452"/>
                </a:lnTo>
                <a:lnTo>
                  <a:pt x="295" y="448"/>
                </a:lnTo>
                <a:lnTo>
                  <a:pt x="975" y="448"/>
                </a:lnTo>
                <a:lnTo>
                  <a:pt x="988" y="391"/>
                </a:lnTo>
                <a:lnTo>
                  <a:pt x="1007" y="336"/>
                </a:lnTo>
                <a:lnTo>
                  <a:pt x="1031" y="283"/>
                </a:lnTo>
                <a:lnTo>
                  <a:pt x="1060" y="235"/>
                </a:lnTo>
                <a:lnTo>
                  <a:pt x="1096" y="190"/>
                </a:lnTo>
                <a:lnTo>
                  <a:pt x="1134" y="149"/>
                </a:lnTo>
                <a:lnTo>
                  <a:pt x="1178" y="111"/>
                </a:lnTo>
                <a:lnTo>
                  <a:pt x="1225" y="79"/>
                </a:lnTo>
                <a:lnTo>
                  <a:pt x="1276" y="51"/>
                </a:lnTo>
                <a:lnTo>
                  <a:pt x="1330" y="29"/>
                </a:lnTo>
                <a:lnTo>
                  <a:pt x="1387" y="14"/>
                </a:lnTo>
                <a:lnTo>
                  <a:pt x="1445" y="3"/>
                </a:lnTo>
                <a:lnTo>
                  <a:pt x="1507" y="0"/>
                </a:lnTo>
                <a:close/>
              </a:path>
            </a:pathLst>
          </a:custGeom>
          <a:solidFill xmlns:a="http://schemas.openxmlformats.org/drawingml/2006/main">
            <a:srgbClr val="FF6600"/>
          </a:solidFill>
          <a:ln xmlns:a="http://schemas.openxmlformats.org/drawingml/2006/main" w="0">
            <a:noFill/>
            <a:prstDash val="solid"/>
            <a:round/>
            <a:headEnd/>
            <a:tailEnd/>
          </a:ln>
        </cdr:spPr>
        <cdr:txBody>
          <a:bodyPr xmlns:a="http://schemas.openxmlformats.org/drawingml/2006/main" vert="horz" wrap="square" lIns="91440" tIns="45720" rIns="91440" bIns="45720" numCol="1" anchor="t" anchorCtr="0" compatLnSpc="1">
            <a:prstTxWarp prst="textNoShape">
              <a:avLst/>
            </a:prstTxWarp>
          </a:bodyPr>
          <a:lstStyle xmlns:a="http://schemas.openxmlformats.org/drawingml/2006/main"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1pPr>
            <a:lvl2pPr marL="4572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2pPr>
            <a:lvl3pPr marL="9144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3pPr>
            <a:lvl4pPr marL="13716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4pPr>
            <a:lvl5pPr marL="18288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5pPr>
            <a:lvl6pPr marL="22860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6pPr>
            <a:lvl7pPr marL="27432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7pPr>
            <a:lvl8pPr marL="32004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8pPr>
            <a:lvl9pPr marL="3657600" algn="l" defTabSz="914400" rtl="0" eaLnBrk="1" latinLnBrk="1" hangingPunct="1">
              <a:defRPr sz="1800" kern="1200">
                <a:solidFill>
                  <a:sysClr val="windowText" lastClr="000000"/>
                </a:solidFill>
                <a:latin typeface="맑은 고딕"/>
              </a:defRPr>
            </a:lvl9pPr>
          </a:lstStyle>
          <a:p xmlns:a="http://schemas.openxmlformats.org/drawingml/2006/main">
            <a:endParaRPr lang="ko-KR" altLang="en-US">
              <a:solidFill>
                <a:prstClr val="black"/>
              </a:solidFill>
            </a:endParaRPr>
          </a:p>
        </cdr:txBody>
      </cdr:sp>
    </cdr:grpSp>
  </cdr:relSizeAnchor>
  <cdr:relSizeAnchor xmlns:cdr="http://schemas.openxmlformats.org/drawingml/2006/chartDrawing">
    <cdr:from>
      <cdr:x>0.03547</cdr:x>
      <cdr:y>0.19103</cdr:y>
    </cdr:from>
    <cdr:to>
      <cdr:x>0.09589</cdr:x>
      <cdr:y>0.28352</cdr:y>
    </cdr:to>
    <cdr:sp macro="" textlink="">
      <cdr:nvSpPr>
        <cdr:cNvPr id="13" name="직사각형 12"/>
        <cdr:cNvSpPr/>
      </cdr:nvSpPr>
      <cdr:spPr>
        <a:xfrm xmlns:a="http://schemas.openxmlformats.org/drawingml/2006/main">
          <a:off x="386913" y="1207908"/>
          <a:ext cx="659072" cy="5848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9pPr>
        </a:lstStyle>
        <a:p xmlns:a="http://schemas.openxmlformats.org/drawingml/2006/main">
          <a:r>
            <a:rPr lang="en-US" altLang="ko-KR" sz="3200" b="1" dirty="0" smtClean="0">
              <a:solidFill>
                <a:prstClr val="white"/>
              </a:solidFill>
            </a:rPr>
            <a:t>01</a:t>
          </a:r>
          <a:endParaRPr lang="ko-KR" altLang="en-US" sz="3200" dirty="0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0.10408</cdr:x>
      <cdr:y>0.18194</cdr:y>
    </cdr:from>
    <cdr:to>
      <cdr:x>0.35039</cdr:x>
      <cdr:y>0.28781</cdr:y>
    </cdr:to>
    <cdr:sp macro="" textlink="">
      <cdr:nvSpPr>
        <cdr:cNvPr id="14" name="직사각형 13"/>
        <cdr:cNvSpPr/>
      </cdr:nvSpPr>
      <cdr:spPr>
        <a:xfrm xmlns:a="http://schemas.openxmlformats.org/drawingml/2006/main">
          <a:off x="1135271" y="1150398"/>
          <a:ext cx="2686807" cy="6694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9pPr>
        </a:lstStyle>
        <a:p xmlns:a="http://schemas.openxmlformats.org/drawingml/2006/main">
          <a:pPr>
            <a:lnSpc>
              <a:spcPct val="150000"/>
            </a:lnSpc>
          </a:pPr>
          <a:r>
            <a:rPr lang="ko-KR" altLang="en-US" sz="1600" dirty="0" smtClean="0">
              <a:solidFill>
                <a:prstClr val="white"/>
              </a:solidFill>
            </a:rPr>
            <a:t>프로그램 개요</a:t>
          </a:r>
          <a:endParaRPr lang="en-US" altLang="ko-KR" sz="1600" dirty="0" smtClean="0">
            <a:solidFill>
              <a:prstClr val="white"/>
            </a:solidFill>
          </a:endParaRPr>
        </a:p>
        <a:p xmlns:a="http://schemas.openxmlformats.org/drawingml/2006/main">
          <a:pPr>
            <a:lnSpc>
              <a:spcPct val="150000"/>
            </a:lnSpc>
          </a:pPr>
          <a:r>
            <a:rPr lang="en-US" altLang="ko-KR" sz="900" dirty="0" smtClean="0">
              <a:solidFill>
                <a:prstClr val="white"/>
              </a:solidFill>
            </a:rPr>
            <a:t>Program </a:t>
          </a:r>
          <a:r>
            <a:rPr lang="en-US" altLang="ko-KR" sz="900" dirty="0" err="1" smtClean="0">
              <a:solidFill>
                <a:prstClr val="white"/>
              </a:solidFill>
            </a:rPr>
            <a:t>OverView</a:t>
          </a:r>
          <a:endParaRPr lang="en-US" altLang="ko-KR" sz="900" dirty="0" smtClean="0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0.03547</cdr:x>
      <cdr:y>0.33067</cdr:y>
    </cdr:from>
    <cdr:to>
      <cdr:x>0.09589</cdr:x>
      <cdr:y>0.42315</cdr:y>
    </cdr:to>
    <cdr:sp macro="" textlink="">
      <cdr:nvSpPr>
        <cdr:cNvPr id="15" name="직사각형 14"/>
        <cdr:cNvSpPr/>
      </cdr:nvSpPr>
      <cdr:spPr>
        <a:xfrm xmlns:a="http://schemas.openxmlformats.org/drawingml/2006/main">
          <a:off x="386862" y="2090849"/>
          <a:ext cx="659155" cy="5847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9pPr>
        </a:lstStyle>
        <a:p xmlns:a="http://schemas.openxmlformats.org/drawingml/2006/main">
          <a:r>
            <a:rPr lang="en-US" altLang="ko-KR" sz="3200" b="1" dirty="0" smtClean="0">
              <a:solidFill>
                <a:prstClr val="white"/>
              </a:solidFill>
            </a:rPr>
            <a:t>02</a:t>
          </a:r>
          <a:endParaRPr lang="ko-KR" altLang="en-US" sz="3200" dirty="0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0.10408</cdr:x>
      <cdr:y>0.32702</cdr:y>
    </cdr:from>
    <cdr:to>
      <cdr:x>0.45256</cdr:x>
      <cdr:y>0.43289</cdr:y>
    </cdr:to>
    <cdr:sp macro="" textlink="">
      <cdr:nvSpPr>
        <cdr:cNvPr id="16" name="직사각형 15"/>
        <cdr:cNvSpPr/>
      </cdr:nvSpPr>
      <cdr:spPr>
        <a:xfrm xmlns:a="http://schemas.openxmlformats.org/drawingml/2006/main">
          <a:off x="1135271" y="2067762"/>
          <a:ext cx="3801333" cy="6694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9pPr>
        </a:lstStyle>
        <a:p xmlns:a="http://schemas.openxmlformats.org/drawingml/2006/main">
          <a:pPr>
            <a:lnSpc>
              <a:spcPct val="150000"/>
            </a:lnSpc>
          </a:pPr>
          <a:r>
            <a:rPr lang="ko-KR" altLang="en-US" sz="1600" dirty="0" smtClean="0">
              <a:solidFill>
                <a:prstClr val="white"/>
              </a:solidFill>
            </a:rPr>
            <a:t>개발 일정</a:t>
          </a:r>
          <a:endParaRPr lang="en-US" altLang="ko-KR" sz="1600" dirty="0" smtClean="0">
            <a:solidFill>
              <a:prstClr val="white"/>
            </a:solidFill>
          </a:endParaRPr>
        </a:p>
        <a:p xmlns:a="http://schemas.openxmlformats.org/drawingml/2006/main">
          <a:pPr>
            <a:lnSpc>
              <a:spcPct val="150000"/>
            </a:lnSpc>
          </a:pPr>
          <a:r>
            <a:rPr lang="en-US" altLang="ko-KR" sz="900" dirty="0" smtClean="0">
              <a:solidFill>
                <a:prstClr val="white"/>
              </a:solidFill>
            </a:rPr>
            <a:t>Develop Schedule</a:t>
          </a:r>
          <a:endParaRPr lang="ko-KR" altLang="en-US" sz="900" dirty="0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0.03547</cdr:x>
      <cdr:y>0.47077</cdr:y>
    </cdr:from>
    <cdr:to>
      <cdr:x>0.09589</cdr:x>
      <cdr:y>0.56325</cdr:y>
    </cdr:to>
    <cdr:sp macro="" textlink="">
      <cdr:nvSpPr>
        <cdr:cNvPr id="17" name="직사각형 16"/>
        <cdr:cNvSpPr/>
      </cdr:nvSpPr>
      <cdr:spPr>
        <a:xfrm xmlns:a="http://schemas.openxmlformats.org/drawingml/2006/main">
          <a:off x="386913" y="2976714"/>
          <a:ext cx="659072" cy="5847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9pPr>
        </a:lstStyle>
        <a:p xmlns:a="http://schemas.openxmlformats.org/drawingml/2006/main">
          <a:r>
            <a:rPr lang="en-US" altLang="ko-KR" sz="3200" b="1" dirty="0" smtClean="0">
              <a:solidFill>
                <a:prstClr val="white"/>
              </a:solidFill>
            </a:rPr>
            <a:t>03</a:t>
          </a:r>
          <a:endParaRPr lang="ko-KR" altLang="en-US" sz="3200" dirty="0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0.10408</cdr:x>
      <cdr:y>0.46306</cdr:y>
    </cdr:from>
    <cdr:to>
      <cdr:x>0.49365</cdr:x>
      <cdr:y>0.56893</cdr:y>
    </cdr:to>
    <cdr:sp macro="" textlink="">
      <cdr:nvSpPr>
        <cdr:cNvPr id="18" name="직사각형 17"/>
        <cdr:cNvSpPr/>
      </cdr:nvSpPr>
      <cdr:spPr>
        <a:xfrm xmlns:a="http://schemas.openxmlformats.org/drawingml/2006/main">
          <a:off x="1135271" y="2927976"/>
          <a:ext cx="4249563" cy="6694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9pPr>
        </a:lstStyle>
        <a:p xmlns:a="http://schemas.openxmlformats.org/drawingml/2006/main">
          <a:pPr>
            <a:lnSpc>
              <a:spcPct val="150000"/>
            </a:lnSpc>
          </a:pPr>
          <a:r>
            <a:rPr lang="ko-KR" altLang="en-US" sz="1600" dirty="0" smtClean="0">
              <a:solidFill>
                <a:prstClr val="white"/>
              </a:solidFill>
            </a:rPr>
            <a:t>프로그램 구조</a:t>
          </a:r>
          <a:endParaRPr lang="en-US" altLang="ko-KR" sz="1600" dirty="0" smtClean="0">
            <a:solidFill>
              <a:prstClr val="white"/>
            </a:solidFill>
          </a:endParaRPr>
        </a:p>
        <a:p xmlns:a="http://schemas.openxmlformats.org/drawingml/2006/main">
          <a:pPr>
            <a:lnSpc>
              <a:spcPct val="150000"/>
            </a:lnSpc>
          </a:pPr>
          <a:r>
            <a:rPr lang="en-US" altLang="ko-KR" sz="900" dirty="0" smtClean="0">
              <a:solidFill>
                <a:prstClr val="white"/>
              </a:solidFill>
            </a:rPr>
            <a:t>Program Structure</a:t>
          </a:r>
          <a:endParaRPr lang="ko-KR" altLang="en-US" sz="900" dirty="0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0.03547</cdr:x>
      <cdr:y>0.60994</cdr:y>
    </cdr:from>
    <cdr:to>
      <cdr:x>0.09589</cdr:x>
      <cdr:y>0.70243</cdr:y>
    </cdr:to>
    <cdr:sp macro="" textlink="">
      <cdr:nvSpPr>
        <cdr:cNvPr id="19" name="직사각형 18"/>
        <cdr:cNvSpPr/>
      </cdr:nvSpPr>
      <cdr:spPr>
        <a:xfrm xmlns:a="http://schemas.openxmlformats.org/drawingml/2006/main">
          <a:off x="386913" y="3856689"/>
          <a:ext cx="659072" cy="5848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9pPr>
        </a:lstStyle>
        <a:p xmlns:a="http://schemas.openxmlformats.org/drawingml/2006/main">
          <a:r>
            <a:rPr lang="en-US" altLang="ko-KR" sz="3200" b="1" dirty="0" smtClean="0">
              <a:solidFill>
                <a:prstClr val="white"/>
              </a:solidFill>
            </a:rPr>
            <a:t>04</a:t>
          </a:r>
          <a:endParaRPr lang="ko-KR" altLang="en-US" sz="3200" dirty="0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0.10408</cdr:x>
      <cdr:y>0.60061</cdr:y>
    </cdr:from>
    <cdr:to>
      <cdr:x>0.4181</cdr:x>
      <cdr:y>0.70648</cdr:y>
    </cdr:to>
    <cdr:sp macro="" textlink="">
      <cdr:nvSpPr>
        <cdr:cNvPr id="20" name="직사각형 19"/>
        <cdr:cNvSpPr/>
      </cdr:nvSpPr>
      <cdr:spPr>
        <a:xfrm xmlns:a="http://schemas.openxmlformats.org/drawingml/2006/main">
          <a:off x="1135271" y="3797715"/>
          <a:ext cx="3425436" cy="6694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9pPr>
        </a:lstStyle>
        <a:p xmlns:a="http://schemas.openxmlformats.org/drawingml/2006/main">
          <a:pPr>
            <a:lnSpc>
              <a:spcPct val="150000"/>
            </a:lnSpc>
          </a:pPr>
          <a:r>
            <a:rPr lang="ko-KR" altLang="en-US" sz="1600" dirty="0" smtClean="0">
              <a:solidFill>
                <a:prstClr val="white"/>
              </a:solidFill>
            </a:rPr>
            <a:t>핵심기술</a:t>
          </a:r>
          <a:endParaRPr lang="en-US" altLang="ko-KR" sz="1600" dirty="0" smtClean="0">
            <a:solidFill>
              <a:prstClr val="white"/>
            </a:solidFill>
          </a:endParaRPr>
        </a:p>
        <a:p xmlns:a="http://schemas.openxmlformats.org/drawingml/2006/main">
          <a:pPr>
            <a:lnSpc>
              <a:spcPct val="150000"/>
            </a:lnSpc>
          </a:pPr>
          <a:r>
            <a:rPr lang="en-US" altLang="ko-KR" sz="900" dirty="0" smtClean="0">
              <a:solidFill>
                <a:prstClr val="white"/>
              </a:solidFill>
            </a:rPr>
            <a:t>Core Technology</a:t>
          </a:r>
          <a:endParaRPr lang="ko-KR" altLang="en-US" sz="900" dirty="0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0.03547</cdr:x>
      <cdr:y>0.74935</cdr:y>
    </cdr:from>
    <cdr:to>
      <cdr:x>0.09589</cdr:x>
      <cdr:y>0.84183</cdr:y>
    </cdr:to>
    <cdr:sp macro="" textlink="">
      <cdr:nvSpPr>
        <cdr:cNvPr id="21" name="직사각형 20"/>
        <cdr:cNvSpPr/>
      </cdr:nvSpPr>
      <cdr:spPr>
        <a:xfrm xmlns:a="http://schemas.openxmlformats.org/drawingml/2006/main">
          <a:off x="386862" y="4738166"/>
          <a:ext cx="659155" cy="5847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9pPr>
        </a:lstStyle>
        <a:p xmlns:a="http://schemas.openxmlformats.org/drawingml/2006/main">
          <a:r>
            <a:rPr lang="en-US" altLang="ko-KR" sz="3200" b="1" dirty="0" smtClean="0">
              <a:solidFill>
                <a:prstClr val="white"/>
              </a:solidFill>
            </a:rPr>
            <a:t>05</a:t>
          </a:r>
          <a:endParaRPr lang="ko-KR" altLang="en-US" sz="3200" dirty="0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0.10408</cdr:x>
      <cdr:y>0.74268</cdr:y>
    </cdr:from>
    <cdr:to>
      <cdr:x>0.45256</cdr:x>
      <cdr:y>0.84855</cdr:y>
    </cdr:to>
    <cdr:sp macro="" textlink="">
      <cdr:nvSpPr>
        <cdr:cNvPr id="22" name="직사각형 21"/>
        <cdr:cNvSpPr/>
      </cdr:nvSpPr>
      <cdr:spPr>
        <a:xfrm xmlns:a="http://schemas.openxmlformats.org/drawingml/2006/main">
          <a:off x="1135271" y="4696029"/>
          <a:ext cx="3801333" cy="6694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9pPr>
        </a:lstStyle>
        <a:p xmlns:a="http://schemas.openxmlformats.org/drawingml/2006/main">
          <a:pPr>
            <a:lnSpc>
              <a:spcPct val="150000"/>
            </a:lnSpc>
          </a:pPr>
          <a:r>
            <a:rPr lang="en-US" altLang="ko-KR" sz="1600" dirty="0" smtClean="0">
              <a:solidFill>
                <a:prstClr val="white"/>
              </a:solidFill>
            </a:rPr>
            <a:t>UI </a:t>
          </a:r>
          <a:r>
            <a:rPr lang="ko-KR" altLang="en-US" sz="1600" dirty="0" smtClean="0">
              <a:solidFill>
                <a:prstClr val="white"/>
              </a:solidFill>
            </a:rPr>
            <a:t>및 기능소개</a:t>
          </a:r>
          <a:endParaRPr lang="en-US" altLang="ko-KR" sz="1600" dirty="0" smtClean="0">
            <a:solidFill>
              <a:prstClr val="white"/>
            </a:solidFill>
          </a:endParaRPr>
        </a:p>
        <a:p xmlns:a="http://schemas.openxmlformats.org/drawingml/2006/main">
          <a:pPr>
            <a:lnSpc>
              <a:spcPct val="150000"/>
            </a:lnSpc>
          </a:pPr>
          <a:r>
            <a:rPr lang="en-US" altLang="ko-KR" sz="900" dirty="0" smtClean="0">
              <a:solidFill>
                <a:prstClr val="white"/>
              </a:solidFill>
            </a:rPr>
            <a:t>Functional Introduction</a:t>
          </a:r>
        </a:p>
      </cdr:txBody>
    </cdr:sp>
  </cdr:relSizeAnchor>
  <cdr:relSizeAnchor xmlns:cdr="http://schemas.openxmlformats.org/drawingml/2006/chartDrawing">
    <cdr:from>
      <cdr:x>0.03547</cdr:x>
      <cdr:y>0.88643</cdr:y>
    </cdr:from>
    <cdr:to>
      <cdr:x>0.09589</cdr:x>
      <cdr:y>0.97892</cdr:y>
    </cdr:to>
    <cdr:sp macro="" textlink="">
      <cdr:nvSpPr>
        <cdr:cNvPr id="23" name="직사각형 22"/>
        <cdr:cNvSpPr/>
      </cdr:nvSpPr>
      <cdr:spPr>
        <a:xfrm xmlns:a="http://schemas.openxmlformats.org/drawingml/2006/main">
          <a:off x="386913" y="5604951"/>
          <a:ext cx="659072" cy="5848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9pPr>
        </a:lstStyle>
        <a:p xmlns:a="http://schemas.openxmlformats.org/drawingml/2006/main">
          <a:r>
            <a:rPr lang="en-US" altLang="ko-KR" sz="3200" b="1" dirty="0" smtClean="0">
              <a:solidFill>
                <a:prstClr val="white"/>
              </a:solidFill>
            </a:rPr>
            <a:t>06</a:t>
          </a:r>
          <a:endParaRPr lang="ko-KR" altLang="en-US" sz="3200" dirty="0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0.10408</cdr:x>
      <cdr:y>0.87873</cdr:y>
    </cdr:from>
    <cdr:to>
      <cdr:x>0.49365</cdr:x>
      <cdr:y>0.9846</cdr:y>
    </cdr:to>
    <cdr:sp macro="" textlink="">
      <cdr:nvSpPr>
        <cdr:cNvPr id="24" name="직사각형 23"/>
        <cdr:cNvSpPr/>
      </cdr:nvSpPr>
      <cdr:spPr>
        <a:xfrm xmlns:a="http://schemas.openxmlformats.org/drawingml/2006/main">
          <a:off x="1135323" y="5556250"/>
          <a:ext cx="4249498" cy="6694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9pPr>
        </a:lstStyle>
        <a:p xmlns:a="http://schemas.openxmlformats.org/drawingml/2006/main">
          <a:pPr>
            <a:lnSpc>
              <a:spcPct val="150000"/>
            </a:lnSpc>
          </a:pPr>
          <a:r>
            <a:rPr lang="ko-KR" altLang="en-US" sz="1600" dirty="0" smtClean="0">
              <a:solidFill>
                <a:prstClr val="white"/>
              </a:solidFill>
            </a:rPr>
            <a:t>프로젝트를 마치며</a:t>
          </a:r>
          <a:endParaRPr lang="en-US" altLang="ko-KR" sz="1600" dirty="0" smtClean="0">
            <a:solidFill>
              <a:prstClr val="white"/>
            </a:solidFill>
          </a:endParaRPr>
        </a:p>
        <a:p xmlns:a="http://schemas.openxmlformats.org/drawingml/2006/main">
          <a:pPr>
            <a:lnSpc>
              <a:spcPct val="150000"/>
            </a:lnSpc>
          </a:pPr>
          <a:r>
            <a:rPr lang="en-US" altLang="ko-KR" sz="900" dirty="0" smtClean="0">
              <a:solidFill>
                <a:prstClr val="white"/>
              </a:solidFill>
            </a:rPr>
            <a:t>End of the Project</a:t>
          </a:r>
          <a:endParaRPr lang="ko-KR" altLang="en-US" sz="900" dirty="0">
            <a:solidFill>
              <a:prstClr val="white"/>
            </a:solidFill>
          </a:endParaRPr>
        </a:p>
      </cdr:txBody>
    </cdr:sp>
  </cdr:relSizeAnchor>
  <cdr:relSizeAnchor xmlns:cdr="http://schemas.openxmlformats.org/drawingml/2006/chartDrawing">
    <cdr:from>
      <cdr:x>0.48231</cdr:x>
      <cdr:y>0.33842</cdr:y>
    </cdr:from>
    <cdr:to>
      <cdr:x>0.51443</cdr:x>
      <cdr:y>0.40646</cdr:y>
    </cdr:to>
    <cdr:sp macro="" textlink="">
      <cdr:nvSpPr>
        <cdr:cNvPr id="25" name="Freeform 11"/>
        <cdr:cNvSpPr>
          <a:spLocks xmlns:a="http://schemas.openxmlformats.org/drawingml/2006/main" noEditPoints="1"/>
        </cdr:cNvSpPr>
      </cdr:nvSpPr>
      <cdr:spPr bwMode="auto">
        <a:xfrm xmlns:a="http://schemas.openxmlformats.org/drawingml/2006/main" flipH="1">
          <a:off x="5261081" y="2139843"/>
          <a:ext cx="350410" cy="430205"/>
        </a:xfrm>
        <a:custGeom xmlns:a="http://schemas.openxmlformats.org/drawingml/2006/main">
          <a:avLst/>
          <a:gdLst>
            <a:gd name="T0" fmla="*/ 1930 w 2831"/>
            <a:gd name="T1" fmla="*/ 2787 h 3472"/>
            <a:gd name="T2" fmla="*/ 1791 w 2831"/>
            <a:gd name="T3" fmla="*/ 2855 h 3472"/>
            <a:gd name="T4" fmla="*/ 2114 w 2831"/>
            <a:gd name="T5" fmla="*/ 3172 h 3472"/>
            <a:gd name="T6" fmla="*/ 2628 w 2831"/>
            <a:gd name="T7" fmla="*/ 2656 h 3472"/>
            <a:gd name="T8" fmla="*/ 2538 w 2831"/>
            <a:gd name="T9" fmla="*/ 2529 h 3472"/>
            <a:gd name="T10" fmla="*/ 1440 w 2831"/>
            <a:gd name="T11" fmla="*/ 2529 h 3472"/>
            <a:gd name="T12" fmla="*/ 914 w 2831"/>
            <a:gd name="T13" fmla="*/ 2569 h 3472"/>
            <a:gd name="T14" fmla="*/ 928 w 2831"/>
            <a:gd name="T15" fmla="*/ 2433 h 3472"/>
            <a:gd name="T16" fmla="*/ 807 w 2831"/>
            <a:gd name="T17" fmla="*/ 2382 h 3472"/>
            <a:gd name="T18" fmla="*/ 439 w 2831"/>
            <a:gd name="T19" fmla="*/ 2514 h 3472"/>
            <a:gd name="T20" fmla="*/ 470 w 2831"/>
            <a:gd name="T21" fmla="*/ 2433 h 3472"/>
            <a:gd name="T22" fmla="*/ 2186 w 2831"/>
            <a:gd name="T23" fmla="*/ 2182 h 3472"/>
            <a:gd name="T24" fmla="*/ 2642 w 2831"/>
            <a:gd name="T25" fmla="*/ 2371 h 3472"/>
            <a:gd name="T26" fmla="*/ 2831 w 2831"/>
            <a:gd name="T27" fmla="*/ 2827 h 3472"/>
            <a:gd name="T28" fmla="*/ 2642 w 2831"/>
            <a:gd name="T29" fmla="*/ 3283 h 3472"/>
            <a:gd name="T30" fmla="*/ 2186 w 2831"/>
            <a:gd name="T31" fmla="*/ 3472 h 3472"/>
            <a:gd name="T32" fmla="*/ 1729 w 2831"/>
            <a:gd name="T33" fmla="*/ 3283 h 3472"/>
            <a:gd name="T34" fmla="*/ 1540 w 2831"/>
            <a:gd name="T35" fmla="*/ 2827 h 3472"/>
            <a:gd name="T36" fmla="*/ 1729 w 2831"/>
            <a:gd name="T37" fmla="*/ 2371 h 3472"/>
            <a:gd name="T38" fmla="*/ 2186 w 2831"/>
            <a:gd name="T39" fmla="*/ 2182 h 3472"/>
            <a:gd name="T40" fmla="*/ 1540 w 2831"/>
            <a:gd name="T41" fmla="*/ 2083 h 3472"/>
            <a:gd name="T42" fmla="*/ 914 w 2831"/>
            <a:gd name="T43" fmla="*/ 2123 h 3472"/>
            <a:gd name="T44" fmla="*/ 928 w 2831"/>
            <a:gd name="T45" fmla="*/ 1986 h 3472"/>
            <a:gd name="T46" fmla="*/ 807 w 2831"/>
            <a:gd name="T47" fmla="*/ 1957 h 3472"/>
            <a:gd name="T48" fmla="*/ 439 w 2831"/>
            <a:gd name="T49" fmla="*/ 2088 h 3472"/>
            <a:gd name="T50" fmla="*/ 470 w 2831"/>
            <a:gd name="T51" fmla="*/ 2007 h 3472"/>
            <a:gd name="T52" fmla="*/ 944 w 2831"/>
            <a:gd name="T53" fmla="*/ 1588 h 3472"/>
            <a:gd name="T54" fmla="*/ 1786 w 2831"/>
            <a:gd name="T55" fmla="*/ 1702 h 3472"/>
            <a:gd name="T56" fmla="*/ 904 w 2831"/>
            <a:gd name="T57" fmla="*/ 1716 h 3472"/>
            <a:gd name="T58" fmla="*/ 944 w 2831"/>
            <a:gd name="T59" fmla="*/ 1588 h 3472"/>
            <a:gd name="T60" fmla="*/ 800 w 2831"/>
            <a:gd name="T61" fmla="*/ 1548 h 3472"/>
            <a:gd name="T62" fmla="*/ 430 w 2831"/>
            <a:gd name="T63" fmla="*/ 1656 h 3472"/>
            <a:gd name="T64" fmla="*/ 484 w 2831"/>
            <a:gd name="T65" fmla="*/ 1589 h 3472"/>
            <a:gd name="T66" fmla="*/ 1738 w 2831"/>
            <a:gd name="T67" fmla="*/ 1140 h 3472"/>
            <a:gd name="T68" fmla="*/ 1778 w 2831"/>
            <a:gd name="T69" fmla="*/ 1269 h 3472"/>
            <a:gd name="T70" fmla="*/ 896 w 2831"/>
            <a:gd name="T71" fmla="*/ 1255 h 3472"/>
            <a:gd name="T72" fmla="*/ 769 w 2831"/>
            <a:gd name="T73" fmla="*/ 1030 h 3472"/>
            <a:gd name="T74" fmla="*/ 616 w 2831"/>
            <a:gd name="T75" fmla="*/ 1312 h 3472"/>
            <a:gd name="T76" fmla="*/ 423 w 2831"/>
            <a:gd name="T77" fmla="*/ 1202 h 3472"/>
            <a:gd name="T78" fmla="*/ 496 w 2831"/>
            <a:gd name="T79" fmla="*/ 1154 h 3472"/>
            <a:gd name="T80" fmla="*/ 548 w 2831"/>
            <a:gd name="T81" fmla="*/ 372 h 3472"/>
            <a:gd name="T82" fmla="*/ 681 w 2831"/>
            <a:gd name="T83" fmla="*/ 618 h 3472"/>
            <a:gd name="T84" fmla="*/ 1588 w 2831"/>
            <a:gd name="T85" fmla="*/ 597 h 3472"/>
            <a:gd name="T86" fmla="*/ 1683 w 2831"/>
            <a:gd name="T87" fmla="*/ 347 h 3472"/>
            <a:gd name="T88" fmla="*/ 2201 w 2831"/>
            <a:gd name="T89" fmla="*/ 438 h 3472"/>
            <a:gd name="T90" fmla="*/ 2118 w 2831"/>
            <a:gd name="T91" fmla="*/ 2037 h 3472"/>
            <a:gd name="T92" fmla="*/ 1412 w 2831"/>
            <a:gd name="T93" fmla="*/ 3005 h 3472"/>
            <a:gd name="T94" fmla="*/ 47 w 2831"/>
            <a:gd name="T95" fmla="*/ 3054 h 3472"/>
            <a:gd name="T96" fmla="*/ 21 w 2831"/>
            <a:gd name="T97" fmla="*/ 455 h 3472"/>
            <a:gd name="T98" fmla="*/ 1118 w 2831"/>
            <a:gd name="T99" fmla="*/ 99 h 3472"/>
            <a:gd name="T100" fmla="*/ 1053 w 2831"/>
            <a:gd name="T101" fmla="*/ 211 h 3472"/>
            <a:gd name="T102" fmla="*/ 1182 w 2831"/>
            <a:gd name="T103" fmla="*/ 211 h 3472"/>
            <a:gd name="T104" fmla="*/ 1118 w 2831"/>
            <a:gd name="T105" fmla="*/ 99 h 3472"/>
            <a:gd name="T106" fmla="*/ 1268 w 2831"/>
            <a:gd name="T107" fmla="*/ 85 h 3472"/>
            <a:gd name="T108" fmla="*/ 1328 w 2831"/>
            <a:gd name="T109" fmla="*/ 238 h 3472"/>
            <a:gd name="T110" fmla="*/ 1564 w 2831"/>
            <a:gd name="T111" fmla="*/ 312 h 3472"/>
            <a:gd name="T112" fmla="*/ 1547 w 2831"/>
            <a:gd name="T113" fmla="*/ 503 h 3472"/>
            <a:gd name="T114" fmla="*/ 711 w 2831"/>
            <a:gd name="T115" fmla="*/ 521 h 3472"/>
            <a:gd name="T116" fmla="*/ 657 w 2831"/>
            <a:gd name="T117" fmla="*/ 338 h 3472"/>
            <a:gd name="T118" fmla="*/ 889 w 2831"/>
            <a:gd name="T119" fmla="*/ 245 h 3472"/>
            <a:gd name="T120" fmla="*/ 954 w 2831"/>
            <a:gd name="T121" fmla="*/ 112 h 3472"/>
          </a:gdLst>
          <a:ahLst/>
          <a:cxnLst>
            <a:cxn ang="0">
              <a:pos x="T0" y="T1"/>
            </a:cxn>
            <a:cxn ang="0">
              <a:pos x="T2" y="T3"/>
            </a:cxn>
            <a:cxn ang="0">
              <a:pos x="T4" y="T5"/>
            </a:cxn>
            <a:cxn ang="0">
              <a:pos x="T6" y="T7"/>
            </a:cxn>
            <a:cxn ang="0">
              <a:pos x="T8" y="T9"/>
            </a:cxn>
            <a:cxn ang="0">
              <a:pos x="T10" y="T11"/>
            </a:cxn>
            <a:cxn ang="0">
              <a:pos x="T12" y="T13"/>
            </a:cxn>
            <a:cxn ang="0">
              <a:pos x="T14" y="T15"/>
            </a:cxn>
            <a:cxn ang="0">
              <a:pos x="T16" y="T17"/>
            </a:cxn>
            <a:cxn ang="0">
              <a:pos x="T18" y="T19"/>
            </a:cxn>
            <a:cxn ang="0">
              <a:pos x="T20" y="T21"/>
            </a:cxn>
            <a:cxn ang="0">
              <a:pos x="T22" y="T23"/>
            </a:cxn>
            <a:cxn ang="0">
              <a:pos x="T24" y="T25"/>
            </a:cxn>
            <a:cxn ang="0">
              <a:pos x="T26" y="T27"/>
            </a:cxn>
            <a:cxn ang="0">
              <a:pos x="T28" y="T29"/>
            </a:cxn>
            <a:cxn ang="0">
              <a:pos x="T30" y="T31"/>
            </a:cxn>
            <a:cxn ang="0">
              <a:pos x="T32" y="T33"/>
            </a:cxn>
            <a:cxn ang="0">
              <a:pos x="T34" y="T35"/>
            </a:cxn>
            <a:cxn ang="0">
              <a:pos x="T36" y="T37"/>
            </a:cxn>
            <a:cxn ang="0">
              <a:pos x="T38" y="T39"/>
            </a:cxn>
            <a:cxn ang="0">
              <a:pos x="T40" y="T41"/>
            </a:cxn>
            <a:cxn ang="0">
              <a:pos x="T42" y="T43"/>
            </a:cxn>
            <a:cxn ang="0">
              <a:pos x="T44" y="T45"/>
            </a:cxn>
            <a:cxn ang="0">
              <a:pos x="T46" y="T47"/>
            </a:cxn>
            <a:cxn ang="0">
              <a:pos x="T48" y="T49"/>
            </a:cxn>
            <a:cxn ang="0">
              <a:pos x="T50" y="T51"/>
            </a:cxn>
            <a:cxn ang="0">
              <a:pos x="T52" y="T53"/>
            </a:cxn>
            <a:cxn ang="0">
              <a:pos x="T54" y="T55"/>
            </a:cxn>
            <a:cxn ang="0">
              <a:pos x="T56" y="T57"/>
            </a:cxn>
            <a:cxn ang="0">
              <a:pos x="T58" y="T59"/>
            </a:cxn>
            <a:cxn ang="0">
              <a:pos x="T60" y="T61"/>
            </a:cxn>
            <a:cxn ang="0">
              <a:pos x="T62" y="T63"/>
            </a:cxn>
            <a:cxn ang="0">
              <a:pos x="T64" y="T65"/>
            </a:cxn>
            <a:cxn ang="0">
              <a:pos x="T66" y="T67"/>
            </a:cxn>
            <a:cxn ang="0">
              <a:pos x="T68" y="T69"/>
            </a:cxn>
            <a:cxn ang="0">
              <a:pos x="T70" y="T71"/>
            </a:cxn>
            <a:cxn ang="0">
              <a:pos x="T72" y="T73"/>
            </a:cxn>
            <a:cxn ang="0">
              <a:pos x="T74" y="T75"/>
            </a:cxn>
            <a:cxn ang="0">
              <a:pos x="T76" y="T77"/>
            </a:cxn>
            <a:cxn ang="0">
              <a:pos x="T78" y="T79"/>
            </a:cxn>
            <a:cxn ang="0">
              <a:pos x="T80" y="T81"/>
            </a:cxn>
            <a:cxn ang="0">
              <a:pos x="T82" y="T83"/>
            </a:cxn>
            <a:cxn ang="0">
              <a:pos x="T84" y="T85"/>
            </a:cxn>
            <a:cxn ang="0">
              <a:pos x="T86" y="T87"/>
            </a:cxn>
            <a:cxn ang="0">
              <a:pos x="T88" y="T89"/>
            </a:cxn>
            <a:cxn ang="0">
              <a:pos x="T90" y="T91"/>
            </a:cxn>
            <a:cxn ang="0">
              <a:pos x="T92" y="T93"/>
            </a:cxn>
            <a:cxn ang="0">
              <a:pos x="T94" y="T95"/>
            </a:cxn>
            <a:cxn ang="0">
              <a:pos x="T96" y="T97"/>
            </a:cxn>
            <a:cxn ang="0">
              <a:pos x="T98" y="T99"/>
            </a:cxn>
            <a:cxn ang="0">
              <a:pos x="T100" y="T101"/>
            </a:cxn>
            <a:cxn ang="0">
              <a:pos x="T102" y="T103"/>
            </a:cxn>
            <a:cxn ang="0">
              <a:pos x="T104" y="T105"/>
            </a:cxn>
            <a:cxn ang="0">
              <a:pos x="T106" y="T107"/>
            </a:cxn>
            <a:cxn ang="0">
              <a:pos x="T108" y="T109"/>
            </a:cxn>
            <a:cxn ang="0">
              <a:pos x="T110" y="T111"/>
            </a:cxn>
            <a:cxn ang="0">
              <a:pos x="T112" y="T113"/>
            </a:cxn>
            <a:cxn ang="0">
              <a:pos x="T114" y="T115"/>
            </a:cxn>
            <a:cxn ang="0">
              <a:pos x="T116" y="T117"/>
            </a:cxn>
            <a:cxn ang="0">
              <a:pos x="T118" y="T119"/>
            </a:cxn>
            <a:cxn ang="0">
              <a:pos x="T120" y="T121"/>
            </a:cxn>
          </a:cxnLst>
          <a:rect l="0" t="0" r="r" b="b"/>
          <a:pathLst>
            <a:path w="2831" h="3472">
              <a:moveTo>
                <a:pt x="2538" y="2529"/>
              </a:moveTo>
              <a:lnTo>
                <a:pt x="2517" y="2531"/>
              </a:lnTo>
              <a:lnTo>
                <a:pt x="2496" y="2537"/>
              </a:lnTo>
              <a:lnTo>
                <a:pt x="2476" y="2547"/>
              </a:lnTo>
              <a:lnTo>
                <a:pt x="2459" y="2563"/>
              </a:lnTo>
              <a:lnTo>
                <a:pt x="2124" y="2939"/>
              </a:lnTo>
              <a:lnTo>
                <a:pt x="1950" y="2800"/>
              </a:lnTo>
              <a:lnTo>
                <a:pt x="1930" y="2787"/>
              </a:lnTo>
              <a:lnTo>
                <a:pt x="1909" y="2780"/>
              </a:lnTo>
              <a:lnTo>
                <a:pt x="1888" y="2778"/>
              </a:lnTo>
              <a:lnTo>
                <a:pt x="1866" y="2780"/>
              </a:lnTo>
              <a:lnTo>
                <a:pt x="1845" y="2787"/>
              </a:lnTo>
              <a:lnTo>
                <a:pt x="1826" y="2799"/>
              </a:lnTo>
              <a:lnTo>
                <a:pt x="1810" y="2814"/>
              </a:lnTo>
              <a:lnTo>
                <a:pt x="1797" y="2834"/>
              </a:lnTo>
              <a:lnTo>
                <a:pt x="1791" y="2855"/>
              </a:lnTo>
              <a:lnTo>
                <a:pt x="1788" y="2876"/>
              </a:lnTo>
              <a:lnTo>
                <a:pt x="1791" y="2899"/>
              </a:lnTo>
              <a:lnTo>
                <a:pt x="1797" y="2920"/>
              </a:lnTo>
              <a:lnTo>
                <a:pt x="1809" y="2938"/>
              </a:lnTo>
              <a:lnTo>
                <a:pt x="1826" y="2954"/>
              </a:lnTo>
              <a:lnTo>
                <a:pt x="2073" y="3152"/>
              </a:lnTo>
              <a:lnTo>
                <a:pt x="2093" y="3165"/>
              </a:lnTo>
              <a:lnTo>
                <a:pt x="2114" y="3172"/>
              </a:lnTo>
              <a:lnTo>
                <a:pt x="2135" y="3174"/>
              </a:lnTo>
              <a:lnTo>
                <a:pt x="2156" y="3172"/>
              </a:lnTo>
              <a:lnTo>
                <a:pt x="2175" y="3166"/>
              </a:lnTo>
              <a:lnTo>
                <a:pt x="2194" y="3155"/>
              </a:lnTo>
              <a:lnTo>
                <a:pt x="2210" y="3142"/>
              </a:lnTo>
              <a:lnTo>
                <a:pt x="2607" y="2694"/>
              </a:lnTo>
              <a:lnTo>
                <a:pt x="2620" y="2676"/>
              </a:lnTo>
              <a:lnTo>
                <a:pt x="2628" y="2656"/>
              </a:lnTo>
              <a:lnTo>
                <a:pt x="2633" y="2633"/>
              </a:lnTo>
              <a:lnTo>
                <a:pt x="2631" y="2612"/>
              </a:lnTo>
              <a:lnTo>
                <a:pt x="2625" y="2591"/>
              </a:lnTo>
              <a:lnTo>
                <a:pt x="2615" y="2571"/>
              </a:lnTo>
              <a:lnTo>
                <a:pt x="2599" y="2555"/>
              </a:lnTo>
              <a:lnTo>
                <a:pt x="2580" y="2542"/>
              </a:lnTo>
              <a:lnTo>
                <a:pt x="2560" y="2534"/>
              </a:lnTo>
              <a:lnTo>
                <a:pt x="2538" y="2529"/>
              </a:lnTo>
              <a:close/>
              <a:moveTo>
                <a:pt x="944" y="2430"/>
              </a:moveTo>
              <a:lnTo>
                <a:pt x="1391" y="2430"/>
              </a:lnTo>
              <a:lnTo>
                <a:pt x="1406" y="2433"/>
              </a:lnTo>
              <a:lnTo>
                <a:pt x="1420" y="2440"/>
              </a:lnTo>
              <a:lnTo>
                <a:pt x="1431" y="2450"/>
              </a:lnTo>
              <a:lnTo>
                <a:pt x="1438" y="2464"/>
              </a:lnTo>
              <a:lnTo>
                <a:pt x="1440" y="2480"/>
              </a:lnTo>
              <a:lnTo>
                <a:pt x="1440" y="2529"/>
              </a:lnTo>
              <a:lnTo>
                <a:pt x="1438" y="2545"/>
              </a:lnTo>
              <a:lnTo>
                <a:pt x="1431" y="2559"/>
              </a:lnTo>
              <a:lnTo>
                <a:pt x="1420" y="2569"/>
              </a:lnTo>
              <a:lnTo>
                <a:pt x="1406" y="2577"/>
              </a:lnTo>
              <a:lnTo>
                <a:pt x="1391" y="2579"/>
              </a:lnTo>
              <a:lnTo>
                <a:pt x="944" y="2579"/>
              </a:lnTo>
              <a:lnTo>
                <a:pt x="928" y="2577"/>
              </a:lnTo>
              <a:lnTo>
                <a:pt x="914" y="2569"/>
              </a:lnTo>
              <a:lnTo>
                <a:pt x="904" y="2559"/>
              </a:lnTo>
              <a:lnTo>
                <a:pt x="896" y="2545"/>
              </a:lnTo>
              <a:lnTo>
                <a:pt x="894" y="2529"/>
              </a:lnTo>
              <a:lnTo>
                <a:pt x="894" y="2480"/>
              </a:lnTo>
              <a:lnTo>
                <a:pt x="896" y="2464"/>
              </a:lnTo>
              <a:lnTo>
                <a:pt x="904" y="2450"/>
              </a:lnTo>
              <a:lnTo>
                <a:pt x="914" y="2440"/>
              </a:lnTo>
              <a:lnTo>
                <a:pt x="928" y="2433"/>
              </a:lnTo>
              <a:lnTo>
                <a:pt x="944" y="2430"/>
              </a:lnTo>
              <a:close/>
              <a:moveTo>
                <a:pt x="769" y="2319"/>
              </a:moveTo>
              <a:lnTo>
                <a:pt x="783" y="2322"/>
              </a:lnTo>
              <a:lnTo>
                <a:pt x="795" y="2330"/>
              </a:lnTo>
              <a:lnTo>
                <a:pt x="805" y="2341"/>
              </a:lnTo>
              <a:lnTo>
                <a:pt x="810" y="2355"/>
              </a:lnTo>
              <a:lnTo>
                <a:pt x="810" y="2368"/>
              </a:lnTo>
              <a:lnTo>
                <a:pt x="807" y="2382"/>
              </a:lnTo>
              <a:lnTo>
                <a:pt x="800" y="2395"/>
              </a:lnTo>
              <a:lnTo>
                <a:pt x="616" y="2600"/>
              </a:lnTo>
              <a:lnTo>
                <a:pt x="606" y="2608"/>
              </a:lnTo>
              <a:lnTo>
                <a:pt x="594" y="2613"/>
              </a:lnTo>
              <a:lnTo>
                <a:pt x="581" y="2616"/>
              </a:lnTo>
              <a:lnTo>
                <a:pt x="567" y="2612"/>
              </a:lnTo>
              <a:lnTo>
                <a:pt x="553" y="2605"/>
              </a:lnTo>
              <a:lnTo>
                <a:pt x="439" y="2514"/>
              </a:lnTo>
              <a:lnTo>
                <a:pt x="430" y="2503"/>
              </a:lnTo>
              <a:lnTo>
                <a:pt x="423" y="2490"/>
              </a:lnTo>
              <a:lnTo>
                <a:pt x="422" y="2477"/>
              </a:lnTo>
              <a:lnTo>
                <a:pt x="425" y="2463"/>
              </a:lnTo>
              <a:lnTo>
                <a:pt x="432" y="2449"/>
              </a:lnTo>
              <a:lnTo>
                <a:pt x="442" y="2440"/>
              </a:lnTo>
              <a:lnTo>
                <a:pt x="456" y="2435"/>
              </a:lnTo>
              <a:lnTo>
                <a:pt x="470" y="2433"/>
              </a:lnTo>
              <a:lnTo>
                <a:pt x="484" y="2436"/>
              </a:lnTo>
              <a:lnTo>
                <a:pt x="496" y="2443"/>
              </a:lnTo>
              <a:lnTo>
                <a:pt x="576" y="2507"/>
              </a:lnTo>
              <a:lnTo>
                <a:pt x="731" y="2334"/>
              </a:lnTo>
              <a:lnTo>
                <a:pt x="742" y="2324"/>
              </a:lnTo>
              <a:lnTo>
                <a:pt x="755" y="2320"/>
              </a:lnTo>
              <a:lnTo>
                <a:pt x="769" y="2319"/>
              </a:lnTo>
              <a:close/>
              <a:moveTo>
                <a:pt x="2186" y="2182"/>
              </a:moveTo>
              <a:lnTo>
                <a:pt x="2251" y="2185"/>
              </a:lnTo>
              <a:lnTo>
                <a:pt x="2316" y="2196"/>
              </a:lnTo>
              <a:lnTo>
                <a:pt x="2378" y="2212"/>
              </a:lnTo>
              <a:lnTo>
                <a:pt x="2437" y="2233"/>
              </a:lnTo>
              <a:lnTo>
                <a:pt x="2494" y="2260"/>
              </a:lnTo>
              <a:lnTo>
                <a:pt x="2546" y="2293"/>
              </a:lnTo>
              <a:lnTo>
                <a:pt x="2596" y="2329"/>
              </a:lnTo>
              <a:lnTo>
                <a:pt x="2642" y="2371"/>
              </a:lnTo>
              <a:lnTo>
                <a:pt x="2683" y="2417"/>
              </a:lnTo>
              <a:lnTo>
                <a:pt x="2721" y="2466"/>
              </a:lnTo>
              <a:lnTo>
                <a:pt x="2753" y="2520"/>
              </a:lnTo>
              <a:lnTo>
                <a:pt x="2780" y="2577"/>
              </a:lnTo>
              <a:lnTo>
                <a:pt x="2802" y="2636"/>
              </a:lnTo>
              <a:lnTo>
                <a:pt x="2818" y="2698"/>
              </a:lnTo>
              <a:lnTo>
                <a:pt x="2828" y="2761"/>
              </a:lnTo>
              <a:lnTo>
                <a:pt x="2831" y="2827"/>
              </a:lnTo>
              <a:lnTo>
                <a:pt x="2828" y="2893"/>
              </a:lnTo>
              <a:lnTo>
                <a:pt x="2818" y="2958"/>
              </a:lnTo>
              <a:lnTo>
                <a:pt x="2802" y="3019"/>
              </a:lnTo>
              <a:lnTo>
                <a:pt x="2780" y="3079"/>
              </a:lnTo>
              <a:lnTo>
                <a:pt x="2753" y="3134"/>
              </a:lnTo>
              <a:lnTo>
                <a:pt x="2721" y="3188"/>
              </a:lnTo>
              <a:lnTo>
                <a:pt x="2683" y="3237"/>
              </a:lnTo>
              <a:lnTo>
                <a:pt x="2642" y="3283"/>
              </a:lnTo>
              <a:lnTo>
                <a:pt x="2596" y="3325"/>
              </a:lnTo>
              <a:lnTo>
                <a:pt x="2546" y="3362"/>
              </a:lnTo>
              <a:lnTo>
                <a:pt x="2494" y="3394"/>
              </a:lnTo>
              <a:lnTo>
                <a:pt x="2437" y="3421"/>
              </a:lnTo>
              <a:lnTo>
                <a:pt x="2378" y="3443"/>
              </a:lnTo>
              <a:lnTo>
                <a:pt x="2316" y="3459"/>
              </a:lnTo>
              <a:lnTo>
                <a:pt x="2251" y="3469"/>
              </a:lnTo>
              <a:lnTo>
                <a:pt x="2186" y="3472"/>
              </a:lnTo>
              <a:lnTo>
                <a:pt x="2120" y="3469"/>
              </a:lnTo>
              <a:lnTo>
                <a:pt x="2055" y="3459"/>
              </a:lnTo>
              <a:lnTo>
                <a:pt x="1993" y="3443"/>
              </a:lnTo>
              <a:lnTo>
                <a:pt x="1934" y="3421"/>
              </a:lnTo>
              <a:lnTo>
                <a:pt x="1877" y="3394"/>
              </a:lnTo>
              <a:lnTo>
                <a:pt x="1825" y="3362"/>
              </a:lnTo>
              <a:lnTo>
                <a:pt x="1775" y="3325"/>
              </a:lnTo>
              <a:lnTo>
                <a:pt x="1729" y="3283"/>
              </a:lnTo>
              <a:lnTo>
                <a:pt x="1688" y="3237"/>
              </a:lnTo>
              <a:lnTo>
                <a:pt x="1650" y="3188"/>
              </a:lnTo>
              <a:lnTo>
                <a:pt x="1618" y="3134"/>
              </a:lnTo>
              <a:lnTo>
                <a:pt x="1591" y="3079"/>
              </a:lnTo>
              <a:lnTo>
                <a:pt x="1569" y="3019"/>
              </a:lnTo>
              <a:lnTo>
                <a:pt x="1553" y="2958"/>
              </a:lnTo>
              <a:lnTo>
                <a:pt x="1543" y="2893"/>
              </a:lnTo>
              <a:lnTo>
                <a:pt x="1540" y="2827"/>
              </a:lnTo>
              <a:lnTo>
                <a:pt x="1543" y="2761"/>
              </a:lnTo>
              <a:lnTo>
                <a:pt x="1553" y="2698"/>
              </a:lnTo>
              <a:lnTo>
                <a:pt x="1569" y="2636"/>
              </a:lnTo>
              <a:lnTo>
                <a:pt x="1591" y="2577"/>
              </a:lnTo>
              <a:lnTo>
                <a:pt x="1618" y="2520"/>
              </a:lnTo>
              <a:lnTo>
                <a:pt x="1650" y="2466"/>
              </a:lnTo>
              <a:lnTo>
                <a:pt x="1688" y="2417"/>
              </a:lnTo>
              <a:lnTo>
                <a:pt x="1729" y="2371"/>
              </a:lnTo>
              <a:lnTo>
                <a:pt x="1775" y="2329"/>
              </a:lnTo>
              <a:lnTo>
                <a:pt x="1825" y="2293"/>
              </a:lnTo>
              <a:lnTo>
                <a:pt x="1877" y="2260"/>
              </a:lnTo>
              <a:lnTo>
                <a:pt x="1934" y="2233"/>
              </a:lnTo>
              <a:lnTo>
                <a:pt x="1993" y="2212"/>
              </a:lnTo>
              <a:lnTo>
                <a:pt x="2055" y="2196"/>
              </a:lnTo>
              <a:lnTo>
                <a:pt x="2120" y="2185"/>
              </a:lnTo>
              <a:lnTo>
                <a:pt x="2186" y="2182"/>
              </a:lnTo>
              <a:close/>
              <a:moveTo>
                <a:pt x="944" y="1984"/>
              </a:moveTo>
              <a:lnTo>
                <a:pt x="1491" y="1984"/>
              </a:lnTo>
              <a:lnTo>
                <a:pt x="1505" y="1986"/>
              </a:lnTo>
              <a:lnTo>
                <a:pt x="1519" y="1994"/>
              </a:lnTo>
              <a:lnTo>
                <a:pt x="1531" y="2004"/>
              </a:lnTo>
              <a:lnTo>
                <a:pt x="1537" y="2018"/>
              </a:lnTo>
              <a:lnTo>
                <a:pt x="1540" y="2034"/>
              </a:lnTo>
              <a:lnTo>
                <a:pt x="1540" y="2083"/>
              </a:lnTo>
              <a:lnTo>
                <a:pt x="1537" y="2099"/>
              </a:lnTo>
              <a:lnTo>
                <a:pt x="1531" y="2113"/>
              </a:lnTo>
              <a:lnTo>
                <a:pt x="1519" y="2123"/>
              </a:lnTo>
              <a:lnTo>
                <a:pt x="1505" y="2131"/>
              </a:lnTo>
              <a:lnTo>
                <a:pt x="1491" y="2133"/>
              </a:lnTo>
              <a:lnTo>
                <a:pt x="944" y="2133"/>
              </a:lnTo>
              <a:lnTo>
                <a:pt x="928" y="2131"/>
              </a:lnTo>
              <a:lnTo>
                <a:pt x="914" y="2123"/>
              </a:lnTo>
              <a:lnTo>
                <a:pt x="904" y="2113"/>
              </a:lnTo>
              <a:lnTo>
                <a:pt x="896" y="2099"/>
              </a:lnTo>
              <a:lnTo>
                <a:pt x="894" y="2083"/>
              </a:lnTo>
              <a:lnTo>
                <a:pt x="894" y="2034"/>
              </a:lnTo>
              <a:lnTo>
                <a:pt x="896" y="2018"/>
              </a:lnTo>
              <a:lnTo>
                <a:pt x="904" y="2004"/>
              </a:lnTo>
              <a:lnTo>
                <a:pt x="914" y="1994"/>
              </a:lnTo>
              <a:lnTo>
                <a:pt x="928" y="1986"/>
              </a:lnTo>
              <a:lnTo>
                <a:pt x="944" y="1984"/>
              </a:lnTo>
              <a:close/>
              <a:moveTo>
                <a:pt x="769" y="1894"/>
              </a:moveTo>
              <a:lnTo>
                <a:pt x="783" y="1897"/>
              </a:lnTo>
              <a:lnTo>
                <a:pt x="795" y="1905"/>
              </a:lnTo>
              <a:lnTo>
                <a:pt x="805" y="1916"/>
              </a:lnTo>
              <a:lnTo>
                <a:pt x="810" y="1930"/>
              </a:lnTo>
              <a:lnTo>
                <a:pt x="810" y="1943"/>
              </a:lnTo>
              <a:lnTo>
                <a:pt x="807" y="1957"/>
              </a:lnTo>
              <a:lnTo>
                <a:pt x="800" y="1970"/>
              </a:lnTo>
              <a:lnTo>
                <a:pt x="616" y="2175"/>
              </a:lnTo>
              <a:lnTo>
                <a:pt x="606" y="2183"/>
              </a:lnTo>
              <a:lnTo>
                <a:pt x="594" y="2188"/>
              </a:lnTo>
              <a:lnTo>
                <a:pt x="581" y="2191"/>
              </a:lnTo>
              <a:lnTo>
                <a:pt x="567" y="2187"/>
              </a:lnTo>
              <a:lnTo>
                <a:pt x="553" y="2180"/>
              </a:lnTo>
              <a:lnTo>
                <a:pt x="439" y="2088"/>
              </a:lnTo>
              <a:lnTo>
                <a:pt x="430" y="2078"/>
              </a:lnTo>
              <a:lnTo>
                <a:pt x="423" y="2065"/>
              </a:lnTo>
              <a:lnTo>
                <a:pt x="422" y="2052"/>
              </a:lnTo>
              <a:lnTo>
                <a:pt x="425" y="2038"/>
              </a:lnTo>
              <a:lnTo>
                <a:pt x="432" y="2024"/>
              </a:lnTo>
              <a:lnTo>
                <a:pt x="442" y="2015"/>
              </a:lnTo>
              <a:lnTo>
                <a:pt x="456" y="2010"/>
              </a:lnTo>
              <a:lnTo>
                <a:pt x="470" y="2007"/>
              </a:lnTo>
              <a:lnTo>
                <a:pt x="484" y="2011"/>
              </a:lnTo>
              <a:lnTo>
                <a:pt x="496" y="2018"/>
              </a:lnTo>
              <a:lnTo>
                <a:pt x="576" y="2082"/>
              </a:lnTo>
              <a:lnTo>
                <a:pt x="731" y="1909"/>
              </a:lnTo>
              <a:lnTo>
                <a:pt x="742" y="1899"/>
              </a:lnTo>
              <a:lnTo>
                <a:pt x="755" y="1895"/>
              </a:lnTo>
              <a:lnTo>
                <a:pt x="769" y="1894"/>
              </a:lnTo>
              <a:close/>
              <a:moveTo>
                <a:pt x="944" y="1588"/>
              </a:moveTo>
              <a:lnTo>
                <a:pt x="1738" y="1588"/>
              </a:lnTo>
              <a:lnTo>
                <a:pt x="1754" y="1590"/>
              </a:lnTo>
              <a:lnTo>
                <a:pt x="1768" y="1597"/>
              </a:lnTo>
              <a:lnTo>
                <a:pt x="1778" y="1608"/>
              </a:lnTo>
              <a:lnTo>
                <a:pt x="1786" y="1621"/>
              </a:lnTo>
              <a:lnTo>
                <a:pt x="1788" y="1637"/>
              </a:lnTo>
              <a:lnTo>
                <a:pt x="1788" y="1687"/>
              </a:lnTo>
              <a:lnTo>
                <a:pt x="1786" y="1702"/>
              </a:lnTo>
              <a:lnTo>
                <a:pt x="1778" y="1716"/>
              </a:lnTo>
              <a:lnTo>
                <a:pt x="1768" y="1727"/>
              </a:lnTo>
              <a:lnTo>
                <a:pt x="1754" y="1734"/>
              </a:lnTo>
              <a:lnTo>
                <a:pt x="1738" y="1736"/>
              </a:lnTo>
              <a:lnTo>
                <a:pt x="944" y="1736"/>
              </a:lnTo>
              <a:lnTo>
                <a:pt x="928" y="1734"/>
              </a:lnTo>
              <a:lnTo>
                <a:pt x="914" y="1727"/>
              </a:lnTo>
              <a:lnTo>
                <a:pt x="904" y="1716"/>
              </a:lnTo>
              <a:lnTo>
                <a:pt x="896" y="1702"/>
              </a:lnTo>
              <a:lnTo>
                <a:pt x="894" y="1687"/>
              </a:lnTo>
              <a:lnTo>
                <a:pt x="894" y="1637"/>
              </a:lnTo>
              <a:lnTo>
                <a:pt x="896" y="1621"/>
              </a:lnTo>
              <a:lnTo>
                <a:pt x="904" y="1608"/>
              </a:lnTo>
              <a:lnTo>
                <a:pt x="914" y="1597"/>
              </a:lnTo>
              <a:lnTo>
                <a:pt x="928" y="1590"/>
              </a:lnTo>
              <a:lnTo>
                <a:pt x="944" y="1588"/>
              </a:lnTo>
              <a:close/>
              <a:moveTo>
                <a:pt x="769" y="1472"/>
              </a:moveTo>
              <a:lnTo>
                <a:pt x="783" y="1475"/>
              </a:lnTo>
              <a:lnTo>
                <a:pt x="795" y="1483"/>
              </a:lnTo>
              <a:lnTo>
                <a:pt x="805" y="1494"/>
              </a:lnTo>
              <a:lnTo>
                <a:pt x="810" y="1508"/>
              </a:lnTo>
              <a:lnTo>
                <a:pt x="810" y="1521"/>
              </a:lnTo>
              <a:lnTo>
                <a:pt x="807" y="1535"/>
              </a:lnTo>
              <a:lnTo>
                <a:pt x="800" y="1548"/>
              </a:lnTo>
              <a:lnTo>
                <a:pt x="616" y="1753"/>
              </a:lnTo>
              <a:lnTo>
                <a:pt x="606" y="1761"/>
              </a:lnTo>
              <a:lnTo>
                <a:pt x="594" y="1767"/>
              </a:lnTo>
              <a:lnTo>
                <a:pt x="581" y="1769"/>
              </a:lnTo>
              <a:lnTo>
                <a:pt x="567" y="1765"/>
              </a:lnTo>
              <a:lnTo>
                <a:pt x="553" y="1758"/>
              </a:lnTo>
              <a:lnTo>
                <a:pt x="439" y="1667"/>
              </a:lnTo>
              <a:lnTo>
                <a:pt x="430" y="1656"/>
              </a:lnTo>
              <a:lnTo>
                <a:pt x="423" y="1643"/>
              </a:lnTo>
              <a:lnTo>
                <a:pt x="422" y="1630"/>
              </a:lnTo>
              <a:lnTo>
                <a:pt x="425" y="1615"/>
              </a:lnTo>
              <a:lnTo>
                <a:pt x="432" y="1602"/>
              </a:lnTo>
              <a:lnTo>
                <a:pt x="442" y="1593"/>
              </a:lnTo>
              <a:lnTo>
                <a:pt x="456" y="1588"/>
              </a:lnTo>
              <a:lnTo>
                <a:pt x="470" y="1586"/>
              </a:lnTo>
              <a:lnTo>
                <a:pt x="484" y="1589"/>
              </a:lnTo>
              <a:lnTo>
                <a:pt x="496" y="1596"/>
              </a:lnTo>
              <a:lnTo>
                <a:pt x="576" y="1660"/>
              </a:lnTo>
              <a:lnTo>
                <a:pt x="731" y="1487"/>
              </a:lnTo>
              <a:lnTo>
                <a:pt x="742" y="1477"/>
              </a:lnTo>
              <a:lnTo>
                <a:pt x="755" y="1473"/>
              </a:lnTo>
              <a:lnTo>
                <a:pt x="769" y="1472"/>
              </a:lnTo>
              <a:close/>
              <a:moveTo>
                <a:pt x="944" y="1140"/>
              </a:moveTo>
              <a:lnTo>
                <a:pt x="1738" y="1140"/>
              </a:lnTo>
              <a:lnTo>
                <a:pt x="1754" y="1144"/>
              </a:lnTo>
              <a:lnTo>
                <a:pt x="1768" y="1150"/>
              </a:lnTo>
              <a:lnTo>
                <a:pt x="1778" y="1162"/>
              </a:lnTo>
              <a:lnTo>
                <a:pt x="1786" y="1175"/>
              </a:lnTo>
              <a:lnTo>
                <a:pt x="1788" y="1190"/>
              </a:lnTo>
              <a:lnTo>
                <a:pt x="1788" y="1240"/>
              </a:lnTo>
              <a:lnTo>
                <a:pt x="1786" y="1255"/>
              </a:lnTo>
              <a:lnTo>
                <a:pt x="1778" y="1269"/>
              </a:lnTo>
              <a:lnTo>
                <a:pt x="1768" y="1280"/>
              </a:lnTo>
              <a:lnTo>
                <a:pt x="1754" y="1287"/>
              </a:lnTo>
              <a:lnTo>
                <a:pt x="1738" y="1290"/>
              </a:lnTo>
              <a:lnTo>
                <a:pt x="944" y="1290"/>
              </a:lnTo>
              <a:lnTo>
                <a:pt x="928" y="1287"/>
              </a:lnTo>
              <a:lnTo>
                <a:pt x="914" y="1280"/>
              </a:lnTo>
              <a:lnTo>
                <a:pt x="904" y="1269"/>
              </a:lnTo>
              <a:lnTo>
                <a:pt x="896" y="1255"/>
              </a:lnTo>
              <a:lnTo>
                <a:pt x="894" y="1240"/>
              </a:lnTo>
              <a:lnTo>
                <a:pt x="894" y="1190"/>
              </a:lnTo>
              <a:lnTo>
                <a:pt x="896" y="1175"/>
              </a:lnTo>
              <a:lnTo>
                <a:pt x="904" y="1162"/>
              </a:lnTo>
              <a:lnTo>
                <a:pt x="914" y="1150"/>
              </a:lnTo>
              <a:lnTo>
                <a:pt x="928" y="1144"/>
              </a:lnTo>
              <a:lnTo>
                <a:pt x="944" y="1140"/>
              </a:lnTo>
              <a:close/>
              <a:moveTo>
                <a:pt x="769" y="1030"/>
              </a:moveTo>
              <a:lnTo>
                <a:pt x="783" y="1034"/>
              </a:lnTo>
              <a:lnTo>
                <a:pt x="795" y="1042"/>
              </a:lnTo>
              <a:lnTo>
                <a:pt x="805" y="1053"/>
              </a:lnTo>
              <a:lnTo>
                <a:pt x="810" y="1066"/>
              </a:lnTo>
              <a:lnTo>
                <a:pt x="810" y="1081"/>
              </a:lnTo>
              <a:lnTo>
                <a:pt x="807" y="1094"/>
              </a:lnTo>
              <a:lnTo>
                <a:pt x="800" y="1106"/>
              </a:lnTo>
              <a:lnTo>
                <a:pt x="616" y="1312"/>
              </a:lnTo>
              <a:lnTo>
                <a:pt x="606" y="1320"/>
              </a:lnTo>
              <a:lnTo>
                <a:pt x="594" y="1326"/>
              </a:lnTo>
              <a:lnTo>
                <a:pt x="581" y="1327"/>
              </a:lnTo>
              <a:lnTo>
                <a:pt x="567" y="1325"/>
              </a:lnTo>
              <a:lnTo>
                <a:pt x="553" y="1317"/>
              </a:lnTo>
              <a:lnTo>
                <a:pt x="439" y="1226"/>
              </a:lnTo>
              <a:lnTo>
                <a:pt x="430" y="1215"/>
              </a:lnTo>
              <a:lnTo>
                <a:pt x="423" y="1202"/>
              </a:lnTo>
              <a:lnTo>
                <a:pt x="422" y="1188"/>
              </a:lnTo>
              <a:lnTo>
                <a:pt x="425" y="1174"/>
              </a:lnTo>
              <a:lnTo>
                <a:pt x="432" y="1162"/>
              </a:lnTo>
              <a:lnTo>
                <a:pt x="442" y="1152"/>
              </a:lnTo>
              <a:lnTo>
                <a:pt x="456" y="1146"/>
              </a:lnTo>
              <a:lnTo>
                <a:pt x="470" y="1145"/>
              </a:lnTo>
              <a:lnTo>
                <a:pt x="484" y="1147"/>
              </a:lnTo>
              <a:lnTo>
                <a:pt x="496" y="1154"/>
              </a:lnTo>
              <a:lnTo>
                <a:pt x="576" y="1218"/>
              </a:lnTo>
              <a:lnTo>
                <a:pt x="731" y="1046"/>
              </a:lnTo>
              <a:lnTo>
                <a:pt x="742" y="1036"/>
              </a:lnTo>
              <a:lnTo>
                <a:pt x="755" y="1031"/>
              </a:lnTo>
              <a:lnTo>
                <a:pt x="769" y="1030"/>
              </a:lnTo>
              <a:close/>
              <a:moveTo>
                <a:pt x="150" y="347"/>
              </a:moveTo>
              <a:lnTo>
                <a:pt x="552" y="347"/>
              </a:lnTo>
              <a:lnTo>
                <a:pt x="548" y="372"/>
              </a:lnTo>
              <a:lnTo>
                <a:pt x="547" y="399"/>
              </a:lnTo>
              <a:lnTo>
                <a:pt x="550" y="439"/>
              </a:lnTo>
              <a:lnTo>
                <a:pt x="559" y="477"/>
              </a:lnTo>
              <a:lnTo>
                <a:pt x="574" y="511"/>
              </a:lnTo>
              <a:lnTo>
                <a:pt x="594" y="544"/>
              </a:lnTo>
              <a:lnTo>
                <a:pt x="618" y="572"/>
              </a:lnTo>
              <a:lnTo>
                <a:pt x="648" y="598"/>
              </a:lnTo>
              <a:lnTo>
                <a:pt x="681" y="618"/>
              </a:lnTo>
              <a:lnTo>
                <a:pt x="715" y="632"/>
              </a:lnTo>
              <a:lnTo>
                <a:pt x="753" y="642"/>
              </a:lnTo>
              <a:lnTo>
                <a:pt x="793" y="645"/>
              </a:lnTo>
              <a:lnTo>
                <a:pt x="1442" y="645"/>
              </a:lnTo>
              <a:lnTo>
                <a:pt x="1482" y="642"/>
              </a:lnTo>
              <a:lnTo>
                <a:pt x="1520" y="632"/>
              </a:lnTo>
              <a:lnTo>
                <a:pt x="1555" y="618"/>
              </a:lnTo>
              <a:lnTo>
                <a:pt x="1588" y="597"/>
              </a:lnTo>
              <a:lnTo>
                <a:pt x="1616" y="572"/>
              </a:lnTo>
              <a:lnTo>
                <a:pt x="1641" y="543"/>
              </a:lnTo>
              <a:lnTo>
                <a:pt x="1661" y="510"/>
              </a:lnTo>
              <a:lnTo>
                <a:pt x="1676" y="475"/>
              </a:lnTo>
              <a:lnTo>
                <a:pt x="1686" y="436"/>
              </a:lnTo>
              <a:lnTo>
                <a:pt x="1689" y="396"/>
              </a:lnTo>
              <a:lnTo>
                <a:pt x="1688" y="371"/>
              </a:lnTo>
              <a:lnTo>
                <a:pt x="1683" y="347"/>
              </a:lnTo>
              <a:lnTo>
                <a:pt x="1987" y="347"/>
              </a:lnTo>
              <a:lnTo>
                <a:pt x="2029" y="349"/>
              </a:lnTo>
              <a:lnTo>
                <a:pt x="2067" y="356"/>
              </a:lnTo>
              <a:lnTo>
                <a:pt x="2101" y="366"/>
              </a:lnTo>
              <a:lnTo>
                <a:pt x="2132" y="379"/>
              </a:lnTo>
              <a:lnTo>
                <a:pt x="2159" y="396"/>
              </a:lnTo>
              <a:lnTo>
                <a:pt x="2182" y="416"/>
              </a:lnTo>
              <a:lnTo>
                <a:pt x="2201" y="438"/>
              </a:lnTo>
              <a:lnTo>
                <a:pt x="2215" y="462"/>
              </a:lnTo>
              <a:lnTo>
                <a:pt x="2226" y="488"/>
              </a:lnTo>
              <a:lnTo>
                <a:pt x="2233" y="517"/>
              </a:lnTo>
              <a:lnTo>
                <a:pt x="2235" y="546"/>
              </a:lnTo>
              <a:lnTo>
                <a:pt x="2235" y="2036"/>
              </a:lnTo>
              <a:lnTo>
                <a:pt x="2210" y="2035"/>
              </a:lnTo>
              <a:lnTo>
                <a:pt x="2186" y="2034"/>
              </a:lnTo>
              <a:lnTo>
                <a:pt x="2118" y="2037"/>
              </a:lnTo>
              <a:lnTo>
                <a:pt x="2051" y="2045"/>
              </a:lnTo>
              <a:lnTo>
                <a:pt x="1987" y="2060"/>
              </a:lnTo>
              <a:lnTo>
                <a:pt x="1987" y="893"/>
              </a:lnTo>
              <a:lnTo>
                <a:pt x="249" y="893"/>
              </a:lnTo>
              <a:lnTo>
                <a:pt x="249" y="2876"/>
              </a:lnTo>
              <a:lnTo>
                <a:pt x="1394" y="2876"/>
              </a:lnTo>
              <a:lnTo>
                <a:pt x="1400" y="2942"/>
              </a:lnTo>
              <a:lnTo>
                <a:pt x="1412" y="3005"/>
              </a:lnTo>
              <a:lnTo>
                <a:pt x="1429" y="3066"/>
              </a:lnTo>
              <a:lnTo>
                <a:pt x="1450" y="3125"/>
              </a:lnTo>
              <a:lnTo>
                <a:pt x="199" y="3125"/>
              </a:lnTo>
              <a:lnTo>
                <a:pt x="163" y="3122"/>
              </a:lnTo>
              <a:lnTo>
                <a:pt x="130" y="3112"/>
              </a:lnTo>
              <a:lnTo>
                <a:pt x="99" y="3097"/>
              </a:lnTo>
              <a:lnTo>
                <a:pt x="71" y="3079"/>
              </a:lnTo>
              <a:lnTo>
                <a:pt x="47" y="3054"/>
              </a:lnTo>
              <a:lnTo>
                <a:pt x="27" y="3027"/>
              </a:lnTo>
              <a:lnTo>
                <a:pt x="13" y="2995"/>
              </a:lnTo>
              <a:lnTo>
                <a:pt x="3" y="2962"/>
              </a:lnTo>
              <a:lnTo>
                <a:pt x="0" y="2926"/>
              </a:lnTo>
              <a:lnTo>
                <a:pt x="0" y="546"/>
              </a:lnTo>
              <a:lnTo>
                <a:pt x="3" y="513"/>
              </a:lnTo>
              <a:lnTo>
                <a:pt x="9" y="483"/>
              </a:lnTo>
              <a:lnTo>
                <a:pt x="21" y="455"/>
              </a:lnTo>
              <a:lnTo>
                <a:pt x="36" y="428"/>
              </a:lnTo>
              <a:lnTo>
                <a:pt x="53" y="405"/>
              </a:lnTo>
              <a:lnTo>
                <a:pt x="71" y="385"/>
              </a:lnTo>
              <a:lnTo>
                <a:pt x="91" y="369"/>
              </a:lnTo>
              <a:lnTo>
                <a:pt x="111" y="358"/>
              </a:lnTo>
              <a:lnTo>
                <a:pt x="131" y="349"/>
              </a:lnTo>
              <a:lnTo>
                <a:pt x="150" y="347"/>
              </a:lnTo>
              <a:close/>
              <a:moveTo>
                <a:pt x="1118" y="99"/>
              </a:moveTo>
              <a:lnTo>
                <a:pt x="1098" y="102"/>
              </a:lnTo>
              <a:lnTo>
                <a:pt x="1080" y="109"/>
              </a:lnTo>
              <a:lnTo>
                <a:pt x="1065" y="121"/>
              </a:lnTo>
              <a:lnTo>
                <a:pt x="1053" y="136"/>
              </a:lnTo>
              <a:lnTo>
                <a:pt x="1046" y="154"/>
              </a:lnTo>
              <a:lnTo>
                <a:pt x="1043" y="174"/>
              </a:lnTo>
              <a:lnTo>
                <a:pt x="1046" y="194"/>
              </a:lnTo>
              <a:lnTo>
                <a:pt x="1053" y="211"/>
              </a:lnTo>
              <a:lnTo>
                <a:pt x="1065" y="226"/>
              </a:lnTo>
              <a:lnTo>
                <a:pt x="1080" y="238"/>
              </a:lnTo>
              <a:lnTo>
                <a:pt x="1098" y="245"/>
              </a:lnTo>
              <a:lnTo>
                <a:pt x="1118" y="248"/>
              </a:lnTo>
              <a:lnTo>
                <a:pt x="1138" y="245"/>
              </a:lnTo>
              <a:lnTo>
                <a:pt x="1156" y="238"/>
              </a:lnTo>
              <a:lnTo>
                <a:pt x="1170" y="226"/>
              </a:lnTo>
              <a:lnTo>
                <a:pt x="1182" y="211"/>
              </a:lnTo>
              <a:lnTo>
                <a:pt x="1189" y="194"/>
              </a:lnTo>
              <a:lnTo>
                <a:pt x="1193" y="174"/>
              </a:lnTo>
              <a:lnTo>
                <a:pt x="1189" y="154"/>
              </a:lnTo>
              <a:lnTo>
                <a:pt x="1182" y="136"/>
              </a:lnTo>
              <a:lnTo>
                <a:pt x="1170" y="121"/>
              </a:lnTo>
              <a:lnTo>
                <a:pt x="1156" y="109"/>
              </a:lnTo>
              <a:lnTo>
                <a:pt x="1138" y="102"/>
              </a:lnTo>
              <a:lnTo>
                <a:pt x="1118" y="99"/>
              </a:lnTo>
              <a:close/>
              <a:moveTo>
                <a:pt x="1116" y="0"/>
              </a:moveTo>
              <a:lnTo>
                <a:pt x="1120" y="0"/>
              </a:lnTo>
              <a:lnTo>
                <a:pt x="1150" y="3"/>
              </a:lnTo>
              <a:lnTo>
                <a:pt x="1180" y="11"/>
              </a:lnTo>
              <a:lnTo>
                <a:pt x="1206" y="23"/>
              </a:lnTo>
              <a:lnTo>
                <a:pt x="1230" y="40"/>
              </a:lnTo>
              <a:lnTo>
                <a:pt x="1252" y="61"/>
              </a:lnTo>
              <a:lnTo>
                <a:pt x="1268" y="85"/>
              </a:lnTo>
              <a:lnTo>
                <a:pt x="1281" y="112"/>
              </a:lnTo>
              <a:lnTo>
                <a:pt x="1288" y="141"/>
              </a:lnTo>
              <a:lnTo>
                <a:pt x="1292" y="171"/>
              </a:lnTo>
              <a:lnTo>
                <a:pt x="1292" y="174"/>
              </a:lnTo>
              <a:lnTo>
                <a:pt x="1294" y="194"/>
              </a:lnTo>
              <a:lnTo>
                <a:pt x="1302" y="211"/>
              </a:lnTo>
              <a:lnTo>
                <a:pt x="1314" y="226"/>
              </a:lnTo>
              <a:lnTo>
                <a:pt x="1328" y="238"/>
              </a:lnTo>
              <a:lnTo>
                <a:pt x="1345" y="245"/>
              </a:lnTo>
              <a:lnTo>
                <a:pt x="1365" y="248"/>
              </a:lnTo>
              <a:lnTo>
                <a:pt x="1442" y="248"/>
              </a:lnTo>
              <a:lnTo>
                <a:pt x="1472" y="251"/>
              </a:lnTo>
              <a:lnTo>
                <a:pt x="1499" y="260"/>
              </a:lnTo>
              <a:lnTo>
                <a:pt x="1524" y="274"/>
              </a:lnTo>
              <a:lnTo>
                <a:pt x="1547" y="291"/>
              </a:lnTo>
              <a:lnTo>
                <a:pt x="1564" y="312"/>
              </a:lnTo>
              <a:lnTo>
                <a:pt x="1578" y="338"/>
              </a:lnTo>
              <a:lnTo>
                <a:pt x="1587" y="366"/>
              </a:lnTo>
              <a:lnTo>
                <a:pt x="1590" y="396"/>
              </a:lnTo>
              <a:lnTo>
                <a:pt x="1590" y="399"/>
              </a:lnTo>
              <a:lnTo>
                <a:pt x="1587" y="428"/>
              </a:lnTo>
              <a:lnTo>
                <a:pt x="1578" y="456"/>
              </a:lnTo>
              <a:lnTo>
                <a:pt x="1564" y="481"/>
              </a:lnTo>
              <a:lnTo>
                <a:pt x="1547" y="503"/>
              </a:lnTo>
              <a:lnTo>
                <a:pt x="1524" y="521"/>
              </a:lnTo>
              <a:lnTo>
                <a:pt x="1499" y="534"/>
              </a:lnTo>
              <a:lnTo>
                <a:pt x="1472" y="543"/>
              </a:lnTo>
              <a:lnTo>
                <a:pt x="1442" y="546"/>
              </a:lnTo>
              <a:lnTo>
                <a:pt x="793" y="546"/>
              </a:lnTo>
              <a:lnTo>
                <a:pt x="764" y="543"/>
              </a:lnTo>
              <a:lnTo>
                <a:pt x="736" y="534"/>
              </a:lnTo>
              <a:lnTo>
                <a:pt x="711" y="521"/>
              </a:lnTo>
              <a:lnTo>
                <a:pt x="689" y="503"/>
              </a:lnTo>
              <a:lnTo>
                <a:pt x="671" y="481"/>
              </a:lnTo>
              <a:lnTo>
                <a:pt x="657" y="456"/>
              </a:lnTo>
              <a:lnTo>
                <a:pt x="649" y="428"/>
              </a:lnTo>
              <a:lnTo>
                <a:pt x="646" y="399"/>
              </a:lnTo>
              <a:lnTo>
                <a:pt x="646" y="396"/>
              </a:lnTo>
              <a:lnTo>
                <a:pt x="649" y="366"/>
              </a:lnTo>
              <a:lnTo>
                <a:pt x="657" y="338"/>
              </a:lnTo>
              <a:lnTo>
                <a:pt x="671" y="312"/>
              </a:lnTo>
              <a:lnTo>
                <a:pt x="689" y="291"/>
              </a:lnTo>
              <a:lnTo>
                <a:pt x="711" y="274"/>
              </a:lnTo>
              <a:lnTo>
                <a:pt x="736" y="260"/>
              </a:lnTo>
              <a:lnTo>
                <a:pt x="764" y="251"/>
              </a:lnTo>
              <a:lnTo>
                <a:pt x="793" y="248"/>
              </a:lnTo>
              <a:lnTo>
                <a:pt x="870" y="248"/>
              </a:lnTo>
              <a:lnTo>
                <a:pt x="889" y="245"/>
              </a:lnTo>
              <a:lnTo>
                <a:pt x="907" y="238"/>
              </a:lnTo>
              <a:lnTo>
                <a:pt x="922" y="226"/>
              </a:lnTo>
              <a:lnTo>
                <a:pt x="933" y="211"/>
              </a:lnTo>
              <a:lnTo>
                <a:pt x="941" y="194"/>
              </a:lnTo>
              <a:lnTo>
                <a:pt x="944" y="174"/>
              </a:lnTo>
              <a:lnTo>
                <a:pt x="944" y="171"/>
              </a:lnTo>
              <a:lnTo>
                <a:pt x="947" y="141"/>
              </a:lnTo>
              <a:lnTo>
                <a:pt x="954" y="112"/>
              </a:lnTo>
              <a:lnTo>
                <a:pt x="967" y="85"/>
              </a:lnTo>
              <a:lnTo>
                <a:pt x="984" y="61"/>
              </a:lnTo>
              <a:lnTo>
                <a:pt x="1005" y="40"/>
              </a:lnTo>
              <a:lnTo>
                <a:pt x="1029" y="23"/>
              </a:lnTo>
              <a:lnTo>
                <a:pt x="1056" y="11"/>
              </a:lnTo>
              <a:lnTo>
                <a:pt x="1085" y="3"/>
              </a:lnTo>
              <a:lnTo>
                <a:pt x="1116" y="0"/>
              </a:lnTo>
              <a:close/>
            </a:path>
          </a:pathLst>
        </a:custGeom>
        <a:solidFill xmlns:a="http://schemas.openxmlformats.org/drawingml/2006/main">
          <a:sysClr val="windowText" lastClr="000000">
            <a:lumMod val="65000"/>
            <a:lumOff val="35000"/>
          </a:sysClr>
        </a:solidFill>
        <a:ln xmlns:a="http://schemas.openxmlformats.org/drawingml/2006/main" w="0">
          <a:noFill/>
          <a:prstDash val="solid"/>
          <a:round/>
          <a:headEnd/>
          <a:tailEnd/>
        </a:ln>
      </cdr:spPr>
      <cdr:txBody>
        <a:bodyPr xmlns:a="http://schemas.openxmlformats.org/drawingml/2006/main" vert="horz" wrap="square" lIns="91440" tIns="45720" rIns="91440" bIns="45720" numCol="1" anchor="t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1pPr>
          <a:lvl2pPr marL="457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2pPr>
          <a:lvl3pPr marL="914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3pPr>
          <a:lvl4pPr marL="1371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4pPr>
          <a:lvl5pPr marL="18288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5pPr>
          <a:lvl6pPr marL="22860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6pPr>
          <a:lvl7pPr marL="27432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7pPr>
          <a:lvl8pPr marL="32004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8pPr>
          <a:lvl9pPr marL="3657600" algn="l" defTabSz="914400" rtl="0" eaLnBrk="1" latinLnBrk="1" hangingPunct="1">
            <a:defRPr sz="1800" kern="1200">
              <a:solidFill>
                <a:sysClr val="windowText" lastClr="000000"/>
              </a:solidFill>
              <a:latin typeface="맑은 고딕"/>
            </a:defRPr>
          </a:lvl9pPr>
        </a:lstStyle>
        <a:p xmlns:a="http://schemas.openxmlformats.org/drawingml/2006/main">
          <a:endParaRPr lang="ko-KR" altLang="en-US">
            <a:solidFill>
              <a:prstClr val="black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512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65125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1541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5560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4306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7755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8513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4166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174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91541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5472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21954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51264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651256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15410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55604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43061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77557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85132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416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855604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17480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54728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219546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512644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651256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15410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55604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4306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7755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851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543061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41663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17480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5472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219546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512644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651256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15410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55604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43061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7755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877557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85132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41663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17480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54728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219546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512644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651256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15410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55604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430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485132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77557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85132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41663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17480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54728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219546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5126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536831" y="3754315"/>
            <a:ext cx="2189284" cy="633047"/>
          </a:xfrm>
          <a:prstGeom prst="rect">
            <a:avLst/>
          </a:prstGeom>
          <a:solidFill>
            <a:srgbClr val="7A78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77762" y="2063515"/>
            <a:ext cx="6852211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srgbClr val="B7F7EC"/>
                </a:solidFill>
              </a:rPr>
              <a:t>About my Travel  Exchange Rate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/>
                </a:solidFill>
                <a:latin typeface="양재깨비체B" pitchFamily="18" charset="-127"/>
                <a:ea typeface="양재깨비체B" pitchFamily="18" charset="-127"/>
              </a:rPr>
              <a:t>나의 여행 환율 정보 프로젝트</a:t>
            </a:r>
            <a:endParaRPr lang="ko-KR" altLang="en-US" sz="1400" dirty="0">
              <a:solidFill>
                <a:prstClr val="white"/>
              </a:solidFill>
              <a:latin typeface="양재깨비체B" pitchFamily="18" charset="-127"/>
              <a:ea typeface="양재깨비체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07423" y="1625600"/>
            <a:ext cx="6982105" cy="181428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74411c5ec7cbd35a7c4fc55224ccbaae.jp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12019"/>
          <a:stretch>
            <a:fillRect/>
          </a:stretch>
        </p:blipFill>
        <p:spPr>
          <a:xfrm>
            <a:off x="404446" y="0"/>
            <a:ext cx="3552092" cy="6858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07422" y="3439886"/>
            <a:ext cx="6982105" cy="181428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양재깨비체B" pitchFamily="18" charset="-127"/>
                <a:ea typeface="양재깨비체B" pitchFamily="18" charset="-127"/>
                <a:cs typeface="Arial Unicode MS" pitchFamily="50" charset="-127"/>
              </a:rPr>
              <a:t>	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양재깨비체B" pitchFamily="18" charset="-127"/>
                <a:ea typeface="양재깨비체B" pitchFamily="18" charset="-127"/>
                <a:cs typeface="Arial Unicode MS" pitchFamily="50" charset="-127"/>
              </a:rPr>
              <a:t>장승국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양재깨비체B" pitchFamily="18" charset="-127"/>
              <a:ea typeface="양재깨비체B" pitchFamily="18" charset="-127"/>
              <a:cs typeface="Arial Unicode MS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양재깨비체B" pitchFamily="18" charset="-127"/>
                <a:ea typeface="양재깨비체B" pitchFamily="18" charset="-127"/>
              </a:rPr>
              <a:t>기간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양재깨비체B" pitchFamily="18" charset="-127"/>
                <a:ea typeface="양재깨비체B" pitchFamily="18" charset="-127"/>
              </a:rPr>
              <a:t>: 2019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양재깨비체B" pitchFamily="18" charset="-127"/>
                <a:ea typeface="양재깨비체B" pitchFamily="18" charset="-127"/>
              </a:rPr>
              <a:t>년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양재깨비체B" pitchFamily="18" charset="-127"/>
                <a:ea typeface="양재깨비체B" pitchFamily="18" charset="-127"/>
              </a:rPr>
              <a:t>1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양재깨비체B" pitchFamily="18" charset="-127"/>
                <a:ea typeface="양재깨비체B" pitchFamily="18" charset="-127"/>
              </a:rPr>
              <a:t>월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양재깨비체B" pitchFamily="18" charset="-127"/>
                <a:ea typeface="양재깨비체B" pitchFamily="18" charset="-127"/>
              </a:rPr>
              <a:t>22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양재깨비체B" pitchFamily="18" charset="-127"/>
                <a:ea typeface="양재깨비체B" pitchFamily="18" charset="-127"/>
              </a:rPr>
              <a:t>일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양재깨비체B" pitchFamily="18" charset="-127"/>
                <a:ea typeface="양재깨비체B" pitchFamily="18" charset="-127"/>
              </a:rPr>
              <a:t>~ 2019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양재깨비체B" pitchFamily="18" charset="-127"/>
                <a:ea typeface="양재깨비체B" pitchFamily="18" charset="-127"/>
              </a:rPr>
              <a:t>년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양재깨비체B" pitchFamily="18" charset="-127"/>
                <a:ea typeface="양재깨비체B" pitchFamily="18" charset="-127"/>
              </a:rPr>
              <a:t>2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양재깨비체B" pitchFamily="18" charset="-127"/>
                <a:ea typeface="양재깨비체B" pitchFamily="18" charset="-127"/>
              </a:rPr>
              <a:t>월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양재깨비체B" pitchFamily="18" charset="-127"/>
                <a:ea typeface="양재깨비체B" pitchFamily="18" charset="-127"/>
              </a:rPr>
              <a:t>12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양재깨비체B" pitchFamily="18" charset="-127"/>
                <a:ea typeface="양재깨비체B" pitchFamily="18" charset="-127"/>
              </a:rPr>
              <a:t>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양재깨비체B" pitchFamily="18" charset="-127"/>
              <a:ea typeface="양재깨비체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7538"/>
            <a:ext cx="12192000" cy="5816977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3-2. </a:t>
            </a:r>
            <a:r>
              <a:rPr lang="ko-KR" altLang="en-US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테이블설계</a:t>
            </a:r>
            <a:endParaRPr lang="en-US" altLang="ko-KR" sz="20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	</a:t>
            </a:r>
          </a:p>
        </p:txBody>
      </p:sp>
      <p:pic>
        <p:nvPicPr>
          <p:cNvPr id="3" name="그림 2" descr="DBEngin.JPG"/>
          <p:cNvPicPr>
            <a:picLocks noChangeAspect="1"/>
          </p:cNvPicPr>
          <p:nvPr/>
        </p:nvPicPr>
        <p:blipFill>
          <a:blip r:embed="rId2" cstate="print"/>
          <a:srcRect r="1939"/>
          <a:stretch>
            <a:fillRect/>
          </a:stretch>
        </p:blipFill>
        <p:spPr>
          <a:xfrm>
            <a:off x="1846382" y="1561807"/>
            <a:ext cx="8449408" cy="4390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6524"/>
            <a:ext cx="12192000" cy="6186309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3-3. MVC </a:t>
            </a:r>
            <a:r>
              <a:rPr lang="ko-KR" altLang="en-US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파일</a:t>
            </a:r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구조</a:t>
            </a:r>
            <a:endParaRPr lang="en-US" altLang="ko-KR" sz="20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	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40980" y="1266092"/>
            <a:ext cx="2857132" cy="50643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642" y="1265726"/>
            <a:ext cx="3209925" cy="401845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94343" y="1270488"/>
            <a:ext cx="3267075" cy="40005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3-4. Class </a:t>
            </a:r>
            <a:r>
              <a:rPr lang="en-US" altLang="ko-KR" sz="2000" b="1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DiaGram</a:t>
            </a:r>
            <a:endParaRPr lang="en-US" altLang="ko-KR" sz="20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	</a:t>
            </a:r>
          </a:p>
        </p:txBody>
      </p:sp>
      <p:pic>
        <p:nvPicPr>
          <p:cNvPr id="4" name="그림 3" descr="mytravelUCL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9915" y="896814"/>
            <a:ext cx="10128739" cy="56042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1777392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004643"/>
            <a:ext cx="12192000" cy="2862322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marL="1257300" lvl="2" indent="-342900"/>
            <a:endParaRPr lang="en-US" altLang="ko-KR" sz="2400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r>
              <a:rPr lang="en-US" altLang="ko-KR" sz="24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핵심기술</a:t>
            </a:r>
            <a:endParaRPr lang="en-US" altLang="ko-KR" sz="2400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endParaRPr lang="en-US" altLang="ko-KR" sz="2400" b="1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r>
              <a:rPr lang="en-US" altLang="ko-KR" b="1" i="1" dirty="0" smtClean="0">
                <a:solidFill>
                  <a:prstClr val="black"/>
                </a:solidFill>
                <a:latin typeface="+mn-ea"/>
              </a:rPr>
              <a:t>	</a:t>
            </a:r>
            <a:r>
              <a:rPr lang="en-US" altLang="ko-KR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▷</a:t>
            </a:r>
            <a:r>
              <a:rPr lang="ko-KR" altLang="en-US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실시간 환율 정보</a:t>
            </a:r>
            <a:endParaRPr lang="en-US" altLang="ko-KR" i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marL="1257300" lvl="2" indent="-342900"/>
            <a:r>
              <a:rPr lang="en-US" altLang="ko-KR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	</a:t>
            </a:r>
          </a:p>
          <a:p>
            <a:pPr marL="1257300" lvl="2" indent="-342900"/>
            <a:r>
              <a:rPr lang="en-US" altLang="ko-KR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	▷ DB Table Inner Join</a:t>
            </a:r>
          </a:p>
          <a:p>
            <a:pPr marL="1257300" lvl="2" indent="-342900"/>
            <a:endParaRPr lang="en-US" altLang="ko-KR" i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marL="1257300" lvl="2" indent="-342900"/>
            <a:r>
              <a:rPr lang="en-US" altLang="ko-KR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	▷ </a:t>
            </a:r>
            <a:r>
              <a:rPr lang="ko-KR" altLang="en-US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화면 전환</a:t>
            </a:r>
            <a:r>
              <a:rPr lang="en-US" altLang="ko-KR" b="1" i="1" dirty="0" smtClean="0">
                <a:solidFill>
                  <a:prstClr val="black"/>
                </a:solidFill>
                <a:latin typeface="+mn-ea"/>
              </a:rPr>
              <a:t>		</a:t>
            </a:r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1777392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679329"/>
            <a:ext cx="12192000" cy="3416320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marL="1257300" lvl="2" indent="-342900"/>
            <a:endParaRPr lang="en-US" altLang="ko-KR" sz="2400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r>
              <a:rPr lang="en-US" altLang="ko-KR" sz="24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UI </a:t>
            </a:r>
            <a:r>
              <a:rPr lang="ko-KR" altLang="en-US" sz="24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및 기능소개</a:t>
            </a:r>
            <a:endParaRPr lang="en-US" altLang="ko-KR" sz="2400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endParaRPr lang="en-US" altLang="ko-KR" sz="2400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r>
              <a:rPr lang="en-US" altLang="ko-KR" i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	▷</a:t>
            </a:r>
            <a:r>
              <a:rPr lang="ko-KR" altLang="en-US" i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로그인 창</a:t>
            </a:r>
            <a:r>
              <a:rPr lang="en-US" altLang="ko-KR" i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i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r>
              <a:rPr lang="en-US" altLang="ko-KR" i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i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회원관리 창</a:t>
            </a:r>
            <a:endParaRPr lang="en-US" altLang="ko-KR" i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r>
              <a:rPr lang="en-US" altLang="ko-KR" i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	▷</a:t>
            </a:r>
            <a:r>
              <a:rPr lang="ko-KR" altLang="en-US" i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차트 창</a:t>
            </a:r>
            <a:endParaRPr lang="en-US" altLang="ko-KR" i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r>
              <a:rPr lang="en-US" altLang="ko-KR" i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	▷</a:t>
            </a:r>
            <a:r>
              <a:rPr lang="ko-KR" altLang="en-US" i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도시 선택 창</a:t>
            </a:r>
            <a:endParaRPr lang="en-US" altLang="ko-KR" i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r>
              <a:rPr lang="en-US" altLang="ko-KR" i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	▷</a:t>
            </a:r>
            <a:r>
              <a:rPr lang="ko-KR" altLang="en-US" i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관광 리스트 창</a:t>
            </a:r>
            <a:endParaRPr lang="en-US" altLang="ko-KR" i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r>
              <a:rPr lang="en-US" altLang="ko-KR" i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	▷ </a:t>
            </a:r>
            <a:r>
              <a:rPr lang="ko-KR" altLang="en-US" i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최종 결정 창</a:t>
            </a:r>
            <a:endParaRPr lang="en-US" altLang="ko-KR" i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r>
              <a:rPr lang="en-US" altLang="ko-KR" i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	▷</a:t>
            </a:r>
            <a:r>
              <a:rPr lang="ko-KR" altLang="en-US" i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환율 계산기</a:t>
            </a:r>
            <a:endParaRPr lang="en-US" altLang="ko-KR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r>
              <a:rPr lang="en-US" altLang="ko-KR" b="1" i="1" dirty="0" smtClean="0">
                <a:solidFill>
                  <a:prstClr val="black"/>
                </a:solidFill>
                <a:latin typeface="+mn-ea"/>
              </a:rPr>
              <a:t>	</a:t>
            </a:r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924973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5-1. </a:t>
            </a:r>
            <a:r>
              <a:rPr lang="ko-KR" altLang="en-US" sz="2000" b="1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로그인창</a:t>
            </a:r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en-US" altLang="ko-KR" sz="20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	</a:t>
            </a:r>
          </a:p>
        </p:txBody>
      </p:sp>
      <p:pic>
        <p:nvPicPr>
          <p:cNvPr id="3" name="그림 2" descr="UI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0752" y="947367"/>
            <a:ext cx="4692748" cy="2645763"/>
          </a:xfrm>
          <a:prstGeom prst="rect">
            <a:avLst/>
          </a:prstGeom>
        </p:spPr>
      </p:pic>
      <p:pic>
        <p:nvPicPr>
          <p:cNvPr id="4" name="그림 3" descr="UI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4529" y="931282"/>
            <a:ext cx="4557155" cy="2673572"/>
          </a:xfrm>
          <a:prstGeom prst="rect">
            <a:avLst/>
          </a:prstGeom>
        </p:spPr>
      </p:pic>
      <p:cxnSp>
        <p:nvCxnSpPr>
          <p:cNvPr id="7" name="꺾인 연결선 6"/>
          <p:cNvCxnSpPr/>
          <p:nvPr/>
        </p:nvCxnSpPr>
        <p:spPr>
          <a:xfrm>
            <a:off x="7077808" y="1890346"/>
            <a:ext cx="3059723" cy="1433146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128738" y="3103685"/>
            <a:ext cx="1934308" cy="4308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같은 아이디가 있는 경우</a:t>
            </a:r>
            <a:endParaRPr lang="en-US" altLang="ko-KR" sz="1100" dirty="0" smtClean="0"/>
          </a:p>
          <a:p>
            <a:r>
              <a:rPr lang="ko-KR" altLang="en-US" sz="1100" dirty="0" smtClean="0"/>
              <a:t>아이디 중복 창 띄우기</a:t>
            </a:r>
            <a:endParaRPr lang="ko-KR" altLang="en-US" sz="1100" dirty="0"/>
          </a:p>
        </p:txBody>
      </p:sp>
      <p:pic>
        <p:nvPicPr>
          <p:cNvPr id="10" name="그림 9" descr="UI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352" y="3702326"/>
            <a:ext cx="4692940" cy="2812024"/>
          </a:xfrm>
          <a:prstGeom prst="rect">
            <a:avLst/>
          </a:prstGeom>
        </p:spPr>
      </p:pic>
      <p:pic>
        <p:nvPicPr>
          <p:cNvPr id="11" name="그림 10" descr="UI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89833" y="3710361"/>
            <a:ext cx="4566344" cy="281353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>
            <a:off x="9768254" y="4615962"/>
            <a:ext cx="949569" cy="844061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17823" y="5249008"/>
            <a:ext cx="1318846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 완료 시</a:t>
            </a:r>
            <a:endParaRPr lang="en-US" altLang="ko-KR" sz="1000" dirty="0" smtClean="0"/>
          </a:p>
          <a:p>
            <a:r>
              <a:rPr lang="en-US" altLang="ko-KR" sz="1000" dirty="0" smtClean="0"/>
              <a:t>DB</a:t>
            </a:r>
            <a:r>
              <a:rPr lang="ko-KR" altLang="en-US" sz="1000" dirty="0" smtClean="0"/>
              <a:t>테이블에 저장</a:t>
            </a:r>
            <a:endParaRPr lang="ko-KR" alt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924973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5-1. </a:t>
            </a:r>
            <a:r>
              <a:rPr lang="ko-KR" altLang="en-US" sz="2000" b="1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회원관리창</a:t>
            </a:r>
            <a:endParaRPr lang="en-US" altLang="ko-KR" sz="20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	</a:t>
            </a:r>
          </a:p>
        </p:txBody>
      </p:sp>
      <p:pic>
        <p:nvPicPr>
          <p:cNvPr id="3" name="그림 2" descr="UI5.png"/>
          <p:cNvPicPr>
            <a:picLocks noChangeAspect="1"/>
          </p:cNvPicPr>
          <p:nvPr/>
        </p:nvPicPr>
        <p:blipFill>
          <a:blip r:embed="rId2" cstate="print"/>
          <a:srcRect l="758" t="3641" r="1738" b="3292"/>
          <a:stretch>
            <a:fillRect/>
          </a:stretch>
        </p:blipFill>
        <p:spPr>
          <a:xfrm>
            <a:off x="404446" y="1143000"/>
            <a:ext cx="7578969" cy="2347546"/>
          </a:xfrm>
          <a:prstGeom prst="rect">
            <a:avLst/>
          </a:prstGeom>
        </p:spPr>
      </p:pic>
      <p:cxnSp>
        <p:nvCxnSpPr>
          <p:cNvPr id="6" name="꺾인 연결선 5"/>
          <p:cNvCxnSpPr>
            <a:endCxn id="7" idx="1"/>
          </p:cNvCxnSpPr>
          <p:nvPr/>
        </p:nvCxnSpPr>
        <p:spPr>
          <a:xfrm>
            <a:off x="7992208" y="1696915"/>
            <a:ext cx="1028700" cy="496798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020908" y="1978269"/>
            <a:ext cx="2620107" cy="4308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회원가입완료 후 </a:t>
            </a:r>
            <a:r>
              <a:rPr lang="en-US" altLang="ko-KR" sz="1100" dirty="0" smtClean="0"/>
              <a:t>DB</a:t>
            </a:r>
            <a:r>
              <a:rPr lang="ko-KR" altLang="en-US" sz="1100" dirty="0" smtClean="0"/>
              <a:t>에 저장되어 있던</a:t>
            </a:r>
            <a:endParaRPr lang="en-US" altLang="ko-KR" sz="1100" dirty="0" smtClean="0"/>
          </a:p>
          <a:p>
            <a:r>
              <a:rPr lang="ko-KR" altLang="en-US" sz="1100" dirty="0" smtClean="0"/>
              <a:t>회원 리스트들을 보여주는 테이블</a:t>
            </a:r>
            <a:endParaRPr lang="en-US" altLang="ko-KR" sz="1100" dirty="0" smtClean="0"/>
          </a:p>
        </p:txBody>
      </p:sp>
      <p:pic>
        <p:nvPicPr>
          <p:cNvPr id="9" name="그림 8" descr="UI6.png"/>
          <p:cNvPicPr>
            <a:picLocks noChangeAspect="1"/>
          </p:cNvPicPr>
          <p:nvPr/>
        </p:nvPicPr>
        <p:blipFill>
          <a:blip r:embed="rId3" cstate="print"/>
          <a:srcRect l="1413" t="2830" r="1495" b="3786"/>
          <a:stretch>
            <a:fillRect/>
          </a:stretch>
        </p:blipFill>
        <p:spPr>
          <a:xfrm>
            <a:off x="465992" y="3842238"/>
            <a:ext cx="6910754" cy="2576147"/>
          </a:xfrm>
          <a:prstGeom prst="rect">
            <a:avLst/>
          </a:prstGeom>
        </p:spPr>
      </p:pic>
      <p:cxnSp>
        <p:nvCxnSpPr>
          <p:cNvPr id="15" name="꺾인 연결선 14"/>
          <p:cNvCxnSpPr/>
          <p:nvPr/>
        </p:nvCxnSpPr>
        <p:spPr>
          <a:xfrm flipV="1">
            <a:off x="6022731" y="4035669"/>
            <a:ext cx="2804746" cy="2048608"/>
          </a:xfrm>
          <a:prstGeom prst="bentConnector3">
            <a:avLst>
              <a:gd name="adj1" fmla="val -470"/>
            </a:avLst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62646" y="3815862"/>
            <a:ext cx="2409092" cy="4308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수정버튼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수정할 사항을 변경하고</a:t>
            </a:r>
            <a:endParaRPr lang="en-US" altLang="ko-KR" sz="1100" dirty="0" smtClean="0"/>
          </a:p>
          <a:p>
            <a:r>
              <a:rPr lang="en-US" altLang="ko-KR" sz="1100" dirty="0" smtClean="0"/>
              <a:t>              </a:t>
            </a:r>
            <a:r>
              <a:rPr lang="ko-KR" altLang="en-US" sz="1100" dirty="0" smtClean="0"/>
              <a:t>수정가능</a:t>
            </a:r>
            <a:endParaRPr lang="ko-KR" altLang="en-US" sz="1100" dirty="0"/>
          </a:p>
        </p:txBody>
      </p:sp>
      <p:cxnSp>
        <p:nvCxnSpPr>
          <p:cNvPr id="21" name="꺾인 연결선 20"/>
          <p:cNvCxnSpPr>
            <a:stCxn id="12" idx="0"/>
          </p:cNvCxnSpPr>
          <p:nvPr/>
        </p:nvCxnSpPr>
        <p:spPr>
          <a:xfrm rot="5400000" flipH="1" flipV="1">
            <a:off x="7398728" y="4720005"/>
            <a:ext cx="486507" cy="2300653"/>
          </a:xfrm>
          <a:prstGeom prst="bentConnector2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92308" y="5468815"/>
            <a:ext cx="1916723" cy="2616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삭제버튼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회원삭제기능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5779478" y="6110653"/>
            <a:ext cx="454269" cy="16998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83571" y="6113584"/>
            <a:ext cx="416168" cy="17291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017306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5-2. </a:t>
            </a:r>
            <a:r>
              <a:rPr lang="ko-KR" altLang="en-US" sz="2000" b="1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차트창</a:t>
            </a:r>
            <a:endParaRPr lang="en-US" altLang="ko-KR" sz="20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dirty="0" smtClean="0">
                <a:solidFill>
                  <a:prstClr val="black"/>
                </a:solidFill>
              </a:rPr>
              <a:t>			</a:t>
            </a:r>
          </a:p>
        </p:txBody>
      </p:sp>
      <p:pic>
        <p:nvPicPr>
          <p:cNvPr id="3" name="그림 2" descr="UI7.png"/>
          <p:cNvPicPr>
            <a:picLocks noChangeAspect="1"/>
          </p:cNvPicPr>
          <p:nvPr/>
        </p:nvPicPr>
        <p:blipFill>
          <a:blip r:embed="rId2" cstate="print"/>
          <a:srcRect l="2013" t="1778" r="3276" b="2493"/>
          <a:stretch>
            <a:fillRect/>
          </a:stretch>
        </p:blipFill>
        <p:spPr>
          <a:xfrm>
            <a:off x="272562" y="2875085"/>
            <a:ext cx="2417884" cy="2356338"/>
          </a:xfrm>
          <a:prstGeom prst="rect">
            <a:avLst/>
          </a:prstGeom>
        </p:spPr>
      </p:pic>
      <p:pic>
        <p:nvPicPr>
          <p:cNvPr id="4" name="그림 3" descr="UI8.png"/>
          <p:cNvPicPr>
            <a:picLocks noChangeAspect="1"/>
          </p:cNvPicPr>
          <p:nvPr/>
        </p:nvPicPr>
        <p:blipFill>
          <a:blip r:embed="rId3" cstate="print"/>
          <a:srcRect l="2561" t="1667" r="2445" b="2187"/>
          <a:stretch>
            <a:fillRect/>
          </a:stretch>
        </p:blipFill>
        <p:spPr>
          <a:xfrm>
            <a:off x="3815862" y="2171700"/>
            <a:ext cx="2417884" cy="3253154"/>
          </a:xfrm>
          <a:prstGeom prst="rect">
            <a:avLst/>
          </a:prstGeom>
        </p:spPr>
      </p:pic>
      <p:cxnSp>
        <p:nvCxnSpPr>
          <p:cNvPr id="7" name="꺾인 연결선 6"/>
          <p:cNvCxnSpPr/>
          <p:nvPr/>
        </p:nvCxnSpPr>
        <p:spPr>
          <a:xfrm flipV="1">
            <a:off x="2690446" y="4065954"/>
            <a:ext cx="1090246" cy="171938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UI9.png"/>
          <p:cNvPicPr>
            <a:picLocks noChangeAspect="1"/>
          </p:cNvPicPr>
          <p:nvPr/>
        </p:nvPicPr>
        <p:blipFill>
          <a:blip r:embed="rId4" cstate="print"/>
          <a:srcRect l="664" t="1172" r="1897" b="1953"/>
          <a:stretch>
            <a:fillRect/>
          </a:stretch>
        </p:blipFill>
        <p:spPr>
          <a:xfrm>
            <a:off x="6778869" y="202223"/>
            <a:ext cx="2039816" cy="218049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5785338" y="1529862"/>
            <a:ext cx="905608" cy="1450730"/>
          </a:xfrm>
          <a:prstGeom prst="straightConnector1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02262" y="448408"/>
            <a:ext cx="2435469" cy="4308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일본을 방문한 전세계 외국인</a:t>
            </a:r>
            <a:endParaRPr lang="en-US" altLang="ko-KR" sz="1100" dirty="0" smtClean="0"/>
          </a:p>
          <a:p>
            <a:r>
              <a:rPr lang="ko-KR" altLang="en-US" sz="1100" dirty="0" smtClean="0"/>
              <a:t>여행객 순위</a:t>
            </a:r>
            <a:endParaRPr lang="ko-KR" altLang="en-US" sz="1100" dirty="0"/>
          </a:p>
        </p:txBody>
      </p:sp>
      <p:cxnSp>
        <p:nvCxnSpPr>
          <p:cNvPr id="13" name="직선 화살표 연결선 12"/>
          <p:cNvCxnSpPr>
            <a:endCxn id="11" idx="1"/>
          </p:cNvCxnSpPr>
          <p:nvPr/>
        </p:nvCxnSpPr>
        <p:spPr>
          <a:xfrm flipV="1">
            <a:off x="8818685" y="663852"/>
            <a:ext cx="483577" cy="5711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UI10.png"/>
          <p:cNvPicPr>
            <a:picLocks noChangeAspect="1"/>
          </p:cNvPicPr>
          <p:nvPr/>
        </p:nvPicPr>
        <p:blipFill>
          <a:blip r:embed="rId5" cstate="print"/>
          <a:srcRect l="1700" t="2038" r="2373" b="2002"/>
          <a:stretch>
            <a:fillRect/>
          </a:stretch>
        </p:blipFill>
        <p:spPr>
          <a:xfrm>
            <a:off x="9144000" y="2259623"/>
            <a:ext cx="2488223" cy="2171700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V="1">
            <a:off x="6110654" y="3323492"/>
            <a:ext cx="2919046" cy="404446"/>
          </a:xfrm>
          <a:prstGeom prst="straightConnector1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UI11.png"/>
          <p:cNvPicPr>
            <a:picLocks noChangeAspect="1"/>
          </p:cNvPicPr>
          <p:nvPr/>
        </p:nvPicPr>
        <p:blipFill>
          <a:blip r:embed="rId6" cstate="print"/>
          <a:srcRect l="976" t="1053" r="1842" b="1754"/>
          <a:stretch>
            <a:fillRect/>
          </a:stretch>
        </p:blipFill>
        <p:spPr>
          <a:xfrm>
            <a:off x="6673362" y="4211515"/>
            <a:ext cx="2259623" cy="243547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5820508" y="4422531"/>
            <a:ext cx="782515" cy="738554"/>
          </a:xfrm>
          <a:prstGeom prst="straightConnector1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flipV="1">
            <a:off x="9381392" y="1626578"/>
            <a:ext cx="641839" cy="615460"/>
          </a:xfrm>
          <a:prstGeom prst="bentConnector3">
            <a:avLst>
              <a:gd name="adj1" fmla="val -2055"/>
            </a:avLst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049608" y="1397977"/>
            <a:ext cx="1916723" cy="4308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여행객들이 가장 많이</a:t>
            </a:r>
            <a:endParaRPr lang="en-US" altLang="ko-KR" sz="1100" dirty="0" smtClean="0"/>
          </a:p>
          <a:p>
            <a:r>
              <a:rPr lang="ko-KR" altLang="en-US" sz="1100" dirty="0" smtClean="0"/>
              <a:t>방문한 일본의 도시</a:t>
            </a:r>
            <a:endParaRPr lang="ko-KR" altLang="en-US" sz="1100" dirty="0"/>
          </a:p>
        </p:txBody>
      </p:sp>
      <p:cxnSp>
        <p:nvCxnSpPr>
          <p:cNvPr id="25" name="직선 화살표 연결선 24"/>
          <p:cNvCxnSpPr>
            <a:stCxn id="17" idx="3"/>
          </p:cNvCxnSpPr>
          <p:nvPr/>
        </p:nvCxnSpPr>
        <p:spPr>
          <a:xfrm flipV="1">
            <a:off x="8932985" y="5424855"/>
            <a:ext cx="773723" cy="439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724292" y="5301762"/>
            <a:ext cx="2171700" cy="4308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일본을 방문한 여행객들이</a:t>
            </a:r>
            <a:endParaRPr lang="en-US" altLang="ko-KR" sz="1100" dirty="0" smtClean="0"/>
          </a:p>
          <a:p>
            <a:r>
              <a:rPr lang="ko-KR" altLang="en-US" sz="1100" dirty="0" smtClean="0"/>
              <a:t>가장 많이 숙박을 이용한 도시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4038599" y="2983522"/>
            <a:ext cx="1984131" cy="29893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962399" y="3575537"/>
            <a:ext cx="2148255" cy="29893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909645" y="4138245"/>
            <a:ext cx="2183424" cy="29893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924973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5-3. </a:t>
            </a:r>
            <a:r>
              <a:rPr lang="ko-KR" altLang="en-US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도시선택창 및 관광리스트 창</a:t>
            </a:r>
            <a:endParaRPr lang="en-US" altLang="ko-KR" sz="20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	</a:t>
            </a:r>
          </a:p>
        </p:txBody>
      </p:sp>
      <p:pic>
        <p:nvPicPr>
          <p:cNvPr id="3" name="그림 2" descr="UI8.png"/>
          <p:cNvPicPr>
            <a:picLocks noChangeAspect="1"/>
          </p:cNvPicPr>
          <p:nvPr/>
        </p:nvPicPr>
        <p:blipFill>
          <a:blip r:embed="rId2" cstate="print"/>
          <a:srcRect l="2561" t="1408" r="2791" b="2187"/>
          <a:stretch>
            <a:fillRect/>
          </a:stretch>
        </p:blipFill>
        <p:spPr>
          <a:xfrm>
            <a:off x="342900" y="2180492"/>
            <a:ext cx="2409092" cy="3261946"/>
          </a:xfrm>
          <a:prstGeom prst="rect">
            <a:avLst/>
          </a:prstGeom>
        </p:spPr>
      </p:pic>
      <p:pic>
        <p:nvPicPr>
          <p:cNvPr id="4" name="그림 3" descr="UI12.png"/>
          <p:cNvPicPr>
            <a:picLocks noChangeAspect="1"/>
          </p:cNvPicPr>
          <p:nvPr/>
        </p:nvPicPr>
        <p:blipFill>
          <a:blip r:embed="rId3" cstate="print"/>
          <a:srcRect l="938" t="714" r="1255" b="490"/>
          <a:stretch>
            <a:fillRect/>
          </a:stretch>
        </p:blipFill>
        <p:spPr>
          <a:xfrm>
            <a:off x="3763108" y="1890346"/>
            <a:ext cx="1811215" cy="3877408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1881554" y="4229100"/>
            <a:ext cx="1881554" cy="712177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343400" y="2497015"/>
            <a:ext cx="659423" cy="29893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UI1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14397" y="219027"/>
            <a:ext cx="3176274" cy="3324272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8" idx="3"/>
          </p:cNvCxnSpPr>
          <p:nvPr/>
        </p:nvCxnSpPr>
        <p:spPr>
          <a:xfrm flipV="1">
            <a:off x="5002823" y="1529862"/>
            <a:ext cx="3710354" cy="111662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UI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2651" y="3015762"/>
            <a:ext cx="3410703" cy="361852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46330" y="3106615"/>
            <a:ext cx="659423" cy="29893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3"/>
          </p:cNvCxnSpPr>
          <p:nvPr/>
        </p:nvCxnSpPr>
        <p:spPr>
          <a:xfrm>
            <a:off x="5005753" y="3256085"/>
            <a:ext cx="2133601" cy="92026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19199" y="4788877"/>
            <a:ext cx="659423" cy="29893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924973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5-3. </a:t>
            </a:r>
            <a:r>
              <a:rPr lang="ko-KR" altLang="en-US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도시선택창 및 관광리스트 창</a:t>
            </a:r>
            <a:endParaRPr lang="en-US" altLang="ko-KR" sz="20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	</a:t>
            </a:r>
          </a:p>
        </p:txBody>
      </p:sp>
      <p:pic>
        <p:nvPicPr>
          <p:cNvPr id="4" name="그림 3" descr="UI12.png"/>
          <p:cNvPicPr>
            <a:picLocks noChangeAspect="1"/>
          </p:cNvPicPr>
          <p:nvPr/>
        </p:nvPicPr>
        <p:blipFill>
          <a:blip r:embed="rId2" cstate="print"/>
          <a:srcRect l="1413" t="714" r="1729" b="714"/>
          <a:stretch>
            <a:fillRect/>
          </a:stretch>
        </p:blipFill>
        <p:spPr>
          <a:xfrm>
            <a:off x="325315" y="1767254"/>
            <a:ext cx="1793631" cy="386861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73725" y="3613639"/>
            <a:ext cx="861645" cy="29893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0614" y="4205654"/>
            <a:ext cx="823548" cy="29893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5966" y="4815238"/>
            <a:ext cx="823548" cy="29893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5" name="그림 14" descr="UI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62641" y="944685"/>
            <a:ext cx="2619804" cy="2774462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stCxn id="8" idx="3"/>
          </p:cNvCxnSpPr>
          <p:nvPr/>
        </p:nvCxnSpPr>
        <p:spPr>
          <a:xfrm flipV="1">
            <a:off x="1635370" y="2215662"/>
            <a:ext cx="1565030" cy="1547447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UI1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6851" y="413239"/>
            <a:ext cx="2842559" cy="3015762"/>
          </a:xfrm>
          <a:prstGeom prst="rect">
            <a:avLst/>
          </a:prstGeom>
        </p:spPr>
      </p:pic>
      <p:cxnSp>
        <p:nvCxnSpPr>
          <p:cNvPr id="21" name="Shape 20"/>
          <p:cNvCxnSpPr>
            <a:stCxn id="14" idx="3"/>
            <a:endCxn id="19" idx="2"/>
          </p:cNvCxnSpPr>
          <p:nvPr/>
        </p:nvCxnSpPr>
        <p:spPr>
          <a:xfrm flipV="1">
            <a:off x="1644162" y="3429001"/>
            <a:ext cx="6243969" cy="926123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3" idx="3"/>
          </p:cNvCxnSpPr>
          <p:nvPr/>
        </p:nvCxnSpPr>
        <p:spPr>
          <a:xfrm>
            <a:off x="1629514" y="4964708"/>
            <a:ext cx="6890232" cy="2053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UI17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9421" y="3622431"/>
            <a:ext cx="2872024" cy="30470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차트 8"/>
          <p:cNvGraphicFramePr/>
          <p:nvPr>
            <p:extLst>
              <p:ext uri="{D42A27DB-BD31-4B8C-83A1-F6EECF244321}">
                <p14:modId xmlns="" xmlns:p14="http://schemas.microsoft.com/office/powerpoint/2010/main" val="4205647625"/>
              </p:ext>
            </p:extLst>
          </p:nvPr>
        </p:nvGraphicFramePr>
        <p:xfrm>
          <a:off x="-183025" y="-265145"/>
          <a:ext cx="10908176" cy="6323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oup 20"/>
          <p:cNvGrpSpPr>
            <a:grpSpLocks noChangeAspect="1"/>
          </p:cNvGrpSpPr>
          <p:nvPr/>
        </p:nvGrpSpPr>
        <p:grpSpPr bwMode="auto">
          <a:xfrm>
            <a:off x="9839251" y="4490379"/>
            <a:ext cx="287796" cy="392567"/>
            <a:chOff x="2597" y="4163"/>
            <a:chExt cx="217" cy="29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39"/>
          <p:cNvGrpSpPr>
            <a:grpSpLocks noChangeAspect="1"/>
          </p:cNvGrpSpPr>
          <p:nvPr/>
        </p:nvGrpSpPr>
        <p:grpSpPr bwMode="auto">
          <a:xfrm>
            <a:off x="6815210" y="2822984"/>
            <a:ext cx="349913" cy="282955"/>
            <a:chOff x="5919" y="4283"/>
            <a:chExt cx="324" cy="26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Freeform 41"/>
            <p:cNvSpPr>
              <a:spLocks/>
            </p:cNvSpPr>
            <p:nvPr/>
          </p:nvSpPr>
          <p:spPr bwMode="auto">
            <a:xfrm>
              <a:off x="6065" y="4421"/>
              <a:ext cx="32" cy="38"/>
            </a:xfrm>
            <a:custGeom>
              <a:avLst/>
              <a:gdLst>
                <a:gd name="T0" fmla="*/ 175 w 349"/>
                <a:gd name="T1" fmla="*/ 0 h 421"/>
                <a:gd name="T2" fmla="*/ 206 w 349"/>
                <a:gd name="T3" fmla="*/ 2 h 421"/>
                <a:gd name="T4" fmla="*/ 235 w 349"/>
                <a:gd name="T5" fmla="*/ 9 h 421"/>
                <a:gd name="T6" fmla="*/ 263 w 349"/>
                <a:gd name="T7" fmla="*/ 22 h 421"/>
                <a:gd name="T8" fmla="*/ 287 w 349"/>
                <a:gd name="T9" fmla="*/ 40 h 421"/>
                <a:gd name="T10" fmla="*/ 308 w 349"/>
                <a:gd name="T11" fmla="*/ 60 h 421"/>
                <a:gd name="T12" fmla="*/ 326 w 349"/>
                <a:gd name="T13" fmla="*/ 84 h 421"/>
                <a:gd name="T14" fmla="*/ 338 w 349"/>
                <a:gd name="T15" fmla="*/ 111 h 421"/>
                <a:gd name="T16" fmla="*/ 346 w 349"/>
                <a:gd name="T17" fmla="*/ 140 h 421"/>
                <a:gd name="T18" fmla="*/ 349 w 349"/>
                <a:gd name="T19" fmla="*/ 171 h 421"/>
                <a:gd name="T20" fmla="*/ 349 w 349"/>
                <a:gd name="T21" fmla="*/ 249 h 421"/>
                <a:gd name="T22" fmla="*/ 346 w 349"/>
                <a:gd name="T23" fmla="*/ 280 h 421"/>
                <a:gd name="T24" fmla="*/ 338 w 349"/>
                <a:gd name="T25" fmla="*/ 309 h 421"/>
                <a:gd name="T26" fmla="*/ 326 w 349"/>
                <a:gd name="T27" fmla="*/ 336 h 421"/>
                <a:gd name="T28" fmla="*/ 308 w 349"/>
                <a:gd name="T29" fmla="*/ 360 h 421"/>
                <a:gd name="T30" fmla="*/ 287 w 349"/>
                <a:gd name="T31" fmla="*/ 381 h 421"/>
                <a:gd name="T32" fmla="*/ 263 w 349"/>
                <a:gd name="T33" fmla="*/ 398 h 421"/>
                <a:gd name="T34" fmla="*/ 235 w 349"/>
                <a:gd name="T35" fmla="*/ 410 h 421"/>
                <a:gd name="T36" fmla="*/ 206 w 349"/>
                <a:gd name="T37" fmla="*/ 419 h 421"/>
                <a:gd name="T38" fmla="*/ 175 w 349"/>
                <a:gd name="T39" fmla="*/ 421 h 421"/>
                <a:gd name="T40" fmla="*/ 143 w 349"/>
                <a:gd name="T41" fmla="*/ 419 h 421"/>
                <a:gd name="T42" fmla="*/ 113 w 349"/>
                <a:gd name="T43" fmla="*/ 410 h 421"/>
                <a:gd name="T44" fmla="*/ 87 w 349"/>
                <a:gd name="T45" fmla="*/ 398 h 421"/>
                <a:gd name="T46" fmla="*/ 62 w 349"/>
                <a:gd name="T47" fmla="*/ 381 h 421"/>
                <a:gd name="T48" fmla="*/ 41 w 349"/>
                <a:gd name="T49" fmla="*/ 360 h 421"/>
                <a:gd name="T50" fmla="*/ 24 w 349"/>
                <a:gd name="T51" fmla="*/ 336 h 421"/>
                <a:gd name="T52" fmla="*/ 11 w 349"/>
                <a:gd name="T53" fmla="*/ 309 h 421"/>
                <a:gd name="T54" fmla="*/ 3 w 349"/>
                <a:gd name="T55" fmla="*/ 280 h 421"/>
                <a:gd name="T56" fmla="*/ 0 w 349"/>
                <a:gd name="T57" fmla="*/ 249 h 421"/>
                <a:gd name="T58" fmla="*/ 0 w 349"/>
                <a:gd name="T59" fmla="*/ 171 h 421"/>
                <a:gd name="T60" fmla="*/ 3 w 349"/>
                <a:gd name="T61" fmla="*/ 140 h 421"/>
                <a:gd name="T62" fmla="*/ 11 w 349"/>
                <a:gd name="T63" fmla="*/ 111 h 421"/>
                <a:gd name="T64" fmla="*/ 24 w 349"/>
                <a:gd name="T65" fmla="*/ 84 h 421"/>
                <a:gd name="T66" fmla="*/ 41 w 349"/>
                <a:gd name="T67" fmla="*/ 60 h 421"/>
                <a:gd name="T68" fmla="*/ 62 w 349"/>
                <a:gd name="T69" fmla="*/ 40 h 421"/>
                <a:gd name="T70" fmla="*/ 87 w 349"/>
                <a:gd name="T71" fmla="*/ 22 h 421"/>
                <a:gd name="T72" fmla="*/ 113 w 349"/>
                <a:gd name="T73" fmla="*/ 9 h 421"/>
                <a:gd name="T74" fmla="*/ 143 w 349"/>
                <a:gd name="T75" fmla="*/ 2 h 421"/>
                <a:gd name="T76" fmla="*/ 175 w 349"/>
                <a:gd name="T77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421">
                  <a:moveTo>
                    <a:pt x="175" y="0"/>
                  </a:moveTo>
                  <a:lnTo>
                    <a:pt x="206" y="2"/>
                  </a:lnTo>
                  <a:lnTo>
                    <a:pt x="235" y="9"/>
                  </a:lnTo>
                  <a:lnTo>
                    <a:pt x="263" y="22"/>
                  </a:lnTo>
                  <a:lnTo>
                    <a:pt x="287" y="40"/>
                  </a:lnTo>
                  <a:lnTo>
                    <a:pt x="308" y="60"/>
                  </a:lnTo>
                  <a:lnTo>
                    <a:pt x="326" y="84"/>
                  </a:lnTo>
                  <a:lnTo>
                    <a:pt x="338" y="111"/>
                  </a:lnTo>
                  <a:lnTo>
                    <a:pt x="346" y="140"/>
                  </a:lnTo>
                  <a:lnTo>
                    <a:pt x="349" y="171"/>
                  </a:lnTo>
                  <a:lnTo>
                    <a:pt x="349" y="249"/>
                  </a:lnTo>
                  <a:lnTo>
                    <a:pt x="346" y="280"/>
                  </a:lnTo>
                  <a:lnTo>
                    <a:pt x="338" y="309"/>
                  </a:lnTo>
                  <a:lnTo>
                    <a:pt x="326" y="336"/>
                  </a:lnTo>
                  <a:lnTo>
                    <a:pt x="308" y="360"/>
                  </a:lnTo>
                  <a:lnTo>
                    <a:pt x="287" y="381"/>
                  </a:lnTo>
                  <a:lnTo>
                    <a:pt x="263" y="398"/>
                  </a:lnTo>
                  <a:lnTo>
                    <a:pt x="235" y="410"/>
                  </a:lnTo>
                  <a:lnTo>
                    <a:pt x="206" y="419"/>
                  </a:lnTo>
                  <a:lnTo>
                    <a:pt x="175" y="421"/>
                  </a:lnTo>
                  <a:lnTo>
                    <a:pt x="143" y="419"/>
                  </a:lnTo>
                  <a:lnTo>
                    <a:pt x="113" y="410"/>
                  </a:lnTo>
                  <a:lnTo>
                    <a:pt x="87" y="398"/>
                  </a:lnTo>
                  <a:lnTo>
                    <a:pt x="62" y="381"/>
                  </a:lnTo>
                  <a:lnTo>
                    <a:pt x="41" y="360"/>
                  </a:lnTo>
                  <a:lnTo>
                    <a:pt x="24" y="336"/>
                  </a:lnTo>
                  <a:lnTo>
                    <a:pt x="11" y="309"/>
                  </a:lnTo>
                  <a:lnTo>
                    <a:pt x="3" y="280"/>
                  </a:lnTo>
                  <a:lnTo>
                    <a:pt x="0" y="249"/>
                  </a:lnTo>
                  <a:lnTo>
                    <a:pt x="0" y="171"/>
                  </a:lnTo>
                  <a:lnTo>
                    <a:pt x="3" y="140"/>
                  </a:lnTo>
                  <a:lnTo>
                    <a:pt x="11" y="111"/>
                  </a:lnTo>
                  <a:lnTo>
                    <a:pt x="24" y="84"/>
                  </a:lnTo>
                  <a:lnTo>
                    <a:pt x="41" y="60"/>
                  </a:lnTo>
                  <a:lnTo>
                    <a:pt x="62" y="40"/>
                  </a:lnTo>
                  <a:lnTo>
                    <a:pt x="87" y="22"/>
                  </a:lnTo>
                  <a:lnTo>
                    <a:pt x="113" y="9"/>
                  </a:lnTo>
                  <a:lnTo>
                    <a:pt x="143" y="2"/>
                  </a:lnTo>
                  <a:lnTo>
                    <a:pt x="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42"/>
            <p:cNvSpPr>
              <a:spLocks/>
            </p:cNvSpPr>
            <p:nvPr/>
          </p:nvSpPr>
          <p:spPr bwMode="auto">
            <a:xfrm>
              <a:off x="5926" y="4448"/>
              <a:ext cx="310" cy="97"/>
            </a:xfrm>
            <a:custGeom>
              <a:avLst/>
              <a:gdLst>
                <a:gd name="T0" fmla="*/ 0 w 3415"/>
                <a:gd name="T1" fmla="*/ 0 h 1067"/>
                <a:gd name="T2" fmla="*/ 49 w 3415"/>
                <a:gd name="T3" fmla="*/ 20 h 1067"/>
                <a:gd name="T4" fmla="*/ 101 w 3415"/>
                <a:gd name="T5" fmla="*/ 35 h 1067"/>
                <a:gd name="T6" fmla="*/ 156 w 3415"/>
                <a:gd name="T7" fmla="*/ 45 h 1067"/>
                <a:gd name="T8" fmla="*/ 211 w 3415"/>
                <a:gd name="T9" fmla="*/ 48 h 1067"/>
                <a:gd name="T10" fmla="*/ 1413 w 3415"/>
                <a:gd name="T11" fmla="*/ 48 h 1067"/>
                <a:gd name="T12" fmla="*/ 1428 w 3415"/>
                <a:gd name="T13" fmla="*/ 88 h 1067"/>
                <a:gd name="T14" fmla="*/ 1449 w 3415"/>
                <a:gd name="T15" fmla="*/ 125 h 1067"/>
                <a:gd name="T16" fmla="*/ 1476 w 3415"/>
                <a:gd name="T17" fmla="*/ 160 h 1067"/>
                <a:gd name="T18" fmla="*/ 1507 w 3415"/>
                <a:gd name="T19" fmla="*/ 189 h 1067"/>
                <a:gd name="T20" fmla="*/ 1541 w 3415"/>
                <a:gd name="T21" fmla="*/ 215 h 1067"/>
                <a:gd name="T22" fmla="*/ 1578 w 3415"/>
                <a:gd name="T23" fmla="*/ 236 h 1067"/>
                <a:gd name="T24" fmla="*/ 1619 w 3415"/>
                <a:gd name="T25" fmla="*/ 251 h 1067"/>
                <a:gd name="T26" fmla="*/ 1662 w 3415"/>
                <a:gd name="T27" fmla="*/ 261 h 1067"/>
                <a:gd name="T28" fmla="*/ 1708 w 3415"/>
                <a:gd name="T29" fmla="*/ 264 h 1067"/>
                <a:gd name="T30" fmla="*/ 1753 w 3415"/>
                <a:gd name="T31" fmla="*/ 261 h 1067"/>
                <a:gd name="T32" fmla="*/ 1796 w 3415"/>
                <a:gd name="T33" fmla="*/ 251 h 1067"/>
                <a:gd name="T34" fmla="*/ 1837 w 3415"/>
                <a:gd name="T35" fmla="*/ 236 h 1067"/>
                <a:gd name="T36" fmla="*/ 1875 w 3415"/>
                <a:gd name="T37" fmla="*/ 215 h 1067"/>
                <a:gd name="T38" fmla="*/ 1909 w 3415"/>
                <a:gd name="T39" fmla="*/ 189 h 1067"/>
                <a:gd name="T40" fmla="*/ 1939 w 3415"/>
                <a:gd name="T41" fmla="*/ 160 h 1067"/>
                <a:gd name="T42" fmla="*/ 1965 w 3415"/>
                <a:gd name="T43" fmla="*/ 125 h 1067"/>
                <a:gd name="T44" fmla="*/ 1986 w 3415"/>
                <a:gd name="T45" fmla="*/ 88 h 1067"/>
                <a:gd name="T46" fmla="*/ 2002 w 3415"/>
                <a:gd name="T47" fmla="*/ 48 h 1067"/>
                <a:gd name="T48" fmla="*/ 3204 w 3415"/>
                <a:gd name="T49" fmla="*/ 48 h 1067"/>
                <a:gd name="T50" fmla="*/ 3260 w 3415"/>
                <a:gd name="T51" fmla="*/ 45 h 1067"/>
                <a:gd name="T52" fmla="*/ 3314 w 3415"/>
                <a:gd name="T53" fmla="*/ 35 h 1067"/>
                <a:gd name="T54" fmla="*/ 3366 w 3415"/>
                <a:gd name="T55" fmla="*/ 20 h 1067"/>
                <a:gd name="T56" fmla="*/ 3415 w 3415"/>
                <a:gd name="T57" fmla="*/ 0 h 1067"/>
                <a:gd name="T58" fmla="*/ 3415 w 3415"/>
                <a:gd name="T59" fmla="*/ 787 h 1067"/>
                <a:gd name="T60" fmla="*/ 3412 w 3415"/>
                <a:gd name="T61" fmla="*/ 828 h 1067"/>
                <a:gd name="T62" fmla="*/ 3403 w 3415"/>
                <a:gd name="T63" fmla="*/ 867 h 1067"/>
                <a:gd name="T64" fmla="*/ 3389 w 3415"/>
                <a:gd name="T65" fmla="*/ 905 h 1067"/>
                <a:gd name="T66" fmla="*/ 3370 w 3415"/>
                <a:gd name="T67" fmla="*/ 939 h 1067"/>
                <a:gd name="T68" fmla="*/ 3346 w 3415"/>
                <a:gd name="T69" fmla="*/ 971 h 1067"/>
                <a:gd name="T70" fmla="*/ 3317 w 3415"/>
                <a:gd name="T71" fmla="*/ 998 h 1067"/>
                <a:gd name="T72" fmla="*/ 3286 w 3415"/>
                <a:gd name="T73" fmla="*/ 1022 h 1067"/>
                <a:gd name="T74" fmla="*/ 3251 w 3415"/>
                <a:gd name="T75" fmla="*/ 1041 h 1067"/>
                <a:gd name="T76" fmla="*/ 3214 w 3415"/>
                <a:gd name="T77" fmla="*/ 1055 h 1067"/>
                <a:gd name="T78" fmla="*/ 3174 w 3415"/>
                <a:gd name="T79" fmla="*/ 1064 h 1067"/>
                <a:gd name="T80" fmla="*/ 3132 w 3415"/>
                <a:gd name="T81" fmla="*/ 1067 h 1067"/>
                <a:gd name="T82" fmla="*/ 283 w 3415"/>
                <a:gd name="T83" fmla="*/ 1067 h 1067"/>
                <a:gd name="T84" fmla="*/ 242 w 3415"/>
                <a:gd name="T85" fmla="*/ 1064 h 1067"/>
                <a:gd name="T86" fmla="*/ 201 w 3415"/>
                <a:gd name="T87" fmla="*/ 1055 h 1067"/>
                <a:gd name="T88" fmla="*/ 163 w 3415"/>
                <a:gd name="T89" fmla="*/ 1041 h 1067"/>
                <a:gd name="T90" fmla="*/ 129 w 3415"/>
                <a:gd name="T91" fmla="*/ 1022 h 1067"/>
                <a:gd name="T92" fmla="*/ 97 w 3415"/>
                <a:gd name="T93" fmla="*/ 998 h 1067"/>
                <a:gd name="T94" fmla="*/ 69 w 3415"/>
                <a:gd name="T95" fmla="*/ 971 h 1067"/>
                <a:gd name="T96" fmla="*/ 46 w 3415"/>
                <a:gd name="T97" fmla="*/ 939 h 1067"/>
                <a:gd name="T98" fmla="*/ 26 w 3415"/>
                <a:gd name="T99" fmla="*/ 905 h 1067"/>
                <a:gd name="T100" fmla="*/ 12 w 3415"/>
                <a:gd name="T101" fmla="*/ 867 h 1067"/>
                <a:gd name="T102" fmla="*/ 3 w 3415"/>
                <a:gd name="T103" fmla="*/ 828 h 1067"/>
                <a:gd name="T104" fmla="*/ 0 w 3415"/>
                <a:gd name="T105" fmla="*/ 787 h 1067"/>
                <a:gd name="T106" fmla="*/ 0 w 3415"/>
                <a:gd name="T107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15" h="1067">
                  <a:moveTo>
                    <a:pt x="0" y="0"/>
                  </a:moveTo>
                  <a:lnTo>
                    <a:pt x="49" y="20"/>
                  </a:lnTo>
                  <a:lnTo>
                    <a:pt x="101" y="35"/>
                  </a:lnTo>
                  <a:lnTo>
                    <a:pt x="156" y="45"/>
                  </a:lnTo>
                  <a:lnTo>
                    <a:pt x="211" y="48"/>
                  </a:lnTo>
                  <a:lnTo>
                    <a:pt x="1413" y="48"/>
                  </a:lnTo>
                  <a:lnTo>
                    <a:pt x="1428" y="88"/>
                  </a:lnTo>
                  <a:lnTo>
                    <a:pt x="1449" y="125"/>
                  </a:lnTo>
                  <a:lnTo>
                    <a:pt x="1476" y="160"/>
                  </a:lnTo>
                  <a:lnTo>
                    <a:pt x="1507" y="189"/>
                  </a:lnTo>
                  <a:lnTo>
                    <a:pt x="1541" y="215"/>
                  </a:lnTo>
                  <a:lnTo>
                    <a:pt x="1578" y="236"/>
                  </a:lnTo>
                  <a:lnTo>
                    <a:pt x="1619" y="251"/>
                  </a:lnTo>
                  <a:lnTo>
                    <a:pt x="1662" y="261"/>
                  </a:lnTo>
                  <a:lnTo>
                    <a:pt x="1708" y="264"/>
                  </a:lnTo>
                  <a:lnTo>
                    <a:pt x="1753" y="261"/>
                  </a:lnTo>
                  <a:lnTo>
                    <a:pt x="1796" y="251"/>
                  </a:lnTo>
                  <a:lnTo>
                    <a:pt x="1837" y="236"/>
                  </a:lnTo>
                  <a:lnTo>
                    <a:pt x="1875" y="215"/>
                  </a:lnTo>
                  <a:lnTo>
                    <a:pt x="1909" y="189"/>
                  </a:lnTo>
                  <a:lnTo>
                    <a:pt x="1939" y="160"/>
                  </a:lnTo>
                  <a:lnTo>
                    <a:pt x="1965" y="125"/>
                  </a:lnTo>
                  <a:lnTo>
                    <a:pt x="1986" y="88"/>
                  </a:lnTo>
                  <a:lnTo>
                    <a:pt x="2002" y="48"/>
                  </a:lnTo>
                  <a:lnTo>
                    <a:pt x="3204" y="48"/>
                  </a:lnTo>
                  <a:lnTo>
                    <a:pt x="3260" y="45"/>
                  </a:lnTo>
                  <a:lnTo>
                    <a:pt x="3314" y="35"/>
                  </a:lnTo>
                  <a:lnTo>
                    <a:pt x="3366" y="20"/>
                  </a:lnTo>
                  <a:lnTo>
                    <a:pt x="3415" y="0"/>
                  </a:lnTo>
                  <a:lnTo>
                    <a:pt x="3415" y="787"/>
                  </a:lnTo>
                  <a:lnTo>
                    <a:pt x="3412" y="828"/>
                  </a:lnTo>
                  <a:lnTo>
                    <a:pt x="3403" y="867"/>
                  </a:lnTo>
                  <a:lnTo>
                    <a:pt x="3389" y="905"/>
                  </a:lnTo>
                  <a:lnTo>
                    <a:pt x="3370" y="939"/>
                  </a:lnTo>
                  <a:lnTo>
                    <a:pt x="3346" y="971"/>
                  </a:lnTo>
                  <a:lnTo>
                    <a:pt x="3317" y="998"/>
                  </a:lnTo>
                  <a:lnTo>
                    <a:pt x="3286" y="1022"/>
                  </a:lnTo>
                  <a:lnTo>
                    <a:pt x="3251" y="1041"/>
                  </a:lnTo>
                  <a:lnTo>
                    <a:pt x="3214" y="1055"/>
                  </a:lnTo>
                  <a:lnTo>
                    <a:pt x="3174" y="1064"/>
                  </a:lnTo>
                  <a:lnTo>
                    <a:pt x="3132" y="1067"/>
                  </a:lnTo>
                  <a:lnTo>
                    <a:pt x="283" y="1067"/>
                  </a:lnTo>
                  <a:lnTo>
                    <a:pt x="242" y="1064"/>
                  </a:lnTo>
                  <a:lnTo>
                    <a:pt x="201" y="1055"/>
                  </a:lnTo>
                  <a:lnTo>
                    <a:pt x="163" y="1041"/>
                  </a:lnTo>
                  <a:lnTo>
                    <a:pt x="129" y="1022"/>
                  </a:lnTo>
                  <a:lnTo>
                    <a:pt x="97" y="998"/>
                  </a:lnTo>
                  <a:lnTo>
                    <a:pt x="69" y="971"/>
                  </a:lnTo>
                  <a:lnTo>
                    <a:pt x="46" y="939"/>
                  </a:lnTo>
                  <a:lnTo>
                    <a:pt x="26" y="905"/>
                  </a:lnTo>
                  <a:lnTo>
                    <a:pt x="12" y="867"/>
                  </a:lnTo>
                  <a:lnTo>
                    <a:pt x="3" y="828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43"/>
            <p:cNvSpPr>
              <a:spLocks noEditPoints="1"/>
            </p:cNvSpPr>
            <p:nvPr/>
          </p:nvSpPr>
          <p:spPr bwMode="auto">
            <a:xfrm>
              <a:off x="5919" y="4283"/>
              <a:ext cx="324" cy="150"/>
            </a:xfrm>
            <a:custGeom>
              <a:avLst/>
              <a:gdLst>
                <a:gd name="T0" fmla="*/ 1430 w 3559"/>
                <a:gd name="T1" fmla="*/ 274 h 1653"/>
                <a:gd name="T2" fmla="*/ 1331 w 3559"/>
                <a:gd name="T3" fmla="*/ 327 h 1653"/>
                <a:gd name="T4" fmla="*/ 1263 w 3559"/>
                <a:gd name="T5" fmla="*/ 414 h 1653"/>
                <a:gd name="T6" fmla="*/ 2297 w 3559"/>
                <a:gd name="T7" fmla="*/ 414 h 1653"/>
                <a:gd name="T8" fmla="*/ 2228 w 3559"/>
                <a:gd name="T9" fmla="*/ 327 h 1653"/>
                <a:gd name="T10" fmla="*/ 2130 w 3559"/>
                <a:gd name="T11" fmla="*/ 274 h 1653"/>
                <a:gd name="T12" fmla="*/ 1507 w 3559"/>
                <a:gd name="T13" fmla="*/ 262 h 1653"/>
                <a:gd name="T14" fmla="*/ 2113 w 3559"/>
                <a:gd name="T15" fmla="*/ 3 h 1653"/>
                <a:gd name="T16" fmla="*/ 2283 w 3559"/>
                <a:gd name="T17" fmla="*/ 51 h 1653"/>
                <a:gd name="T18" fmla="*/ 2424 w 3559"/>
                <a:gd name="T19" fmla="*/ 149 h 1653"/>
                <a:gd name="T20" fmla="*/ 2528 w 3559"/>
                <a:gd name="T21" fmla="*/ 283 h 1653"/>
                <a:gd name="T22" fmla="*/ 2584 w 3559"/>
                <a:gd name="T23" fmla="*/ 448 h 1653"/>
                <a:gd name="T24" fmla="*/ 3348 w 3559"/>
                <a:gd name="T25" fmla="*/ 460 h 1653"/>
                <a:gd name="T26" fmla="*/ 3457 w 3559"/>
                <a:gd name="T27" fmla="*/ 517 h 1653"/>
                <a:gd name="T28" fmla="*/ 3531 w 3559"/>
                <a:gd name="T29" fmla="*/ 610 h 1653"/>
                <a:gd name="T30" fmla="*/ 3559 w 3559"/>
                <a:gd name="T31" fmla="*/ 728 h 1653"/>
                <a:gd name="T32" fmla="*/ 3546 w 3559"/>
                <a:gd name="T33" fmla="*/ 1454 h 1653"/>
                <a:gd name="T34" fmla="*/ 3489 w 3559"/>
                <a:gd name="T35" fmla="*/ 1557 h 1653"/>
                <a:gd name="T36" fmla="*/ 3395 w 3559"/>
                <a:gd name="T37" fmla="*/ 1627 h 1653"/>
                <a:gd name="T38" fmla="*/ 3276 w 3559"/>
                <a:gd name="T39" fmla="*/ 1653 h 1653"/>
                <a:gd name="T40" fmla="*/ 2072 w 3559"/>
                <a:gd name="T41" fmla="*/ 1575 h 1653"/>
                <a:gd name="T42" fmla="*/ 2019 w 3559"/>
                <a:gd name="T43" fmla="*/ 1475 h 1653"/>
                <a:gd name="T44" fmla="*/ 1987 w 3559"/>
                <a:gd name="T45" fmla="*/ 1444 h 1653"/>
                <a:gd name="T46" fmla="*/ 1933 w 3559"/>
                <a:gd name="T47" fmla="*/ 1404 h 1653"/>
                <a:gd name="T48" fmla="*/ 1882 w 3559"/>
                <a:gd name="T49" fmla="*/ 1381 h 1653"/>
                <a:gd name="T50" fmla="*/ 1840 w 3559"/>
                <a:gd name="T51" fmla="*/ 1369 h 1653"/>
                <a:gd name="T52" fmla="*/ 1748 w 3559"/>
                <a:gd name="T53" fmla="*/ 1365 h 1653"/>
                <a:gd name="T54" fmla="*/ 1692 w 3559"/>
                <a:gd name="T55" fmla="*/ 1377 h 1653"/>
                <a:gd name="T56" fmla="*/ 1643 w 3559"/>
                <a:gd name="T57" fmla="*/ 1394 h 1653"/>
                <a:gd name="T58" fmla="*/ 1616 w 3559"/>
                <a:gd name="T59" fmla="*/ 1410 h 1653"/>
                <a:gd name="T60" fmla="*/ 1572 w 3559"/>
                <a:gd name="T61" fmla="*/ 1444 h 1653"/>
                <a:gd name="T62" fmla="*/ 1540 w 3559"/>
                <a:gd name="T63" fmla="*/ 1475 h 1653"/>
                <a:gd name="T64" fmla="*/ 1486 w 3559"/>
                <a:gd name="T65" fmla="*/ 1575 h 1653"/>
                <a:gd name="T66" fmla="*/ 283 w 3559"/>
                <a:gd name="T67" fmla="*/ 1653 h 1653"/>
                <a:gd name="T68" fmla="*/ 164 w 3559"/>
                <a:gd name="T69" fmla="*/ 1627 h 1653"/>
                <a:gd name="T70" fmla="*/ 69 w 3559"/>
                <a:gd name="T71" fmla="*/ 1557 h 1653"/>
                <a:gd name="T72" fmla="*/ 12 w 3559"/>
                <a:gd name="T73" fmla="*/ 1454 h 1653"/>
                <a:gd name="T74" fmla="*/ 0 w 3559"/>
                <a:gd name="T75" fmla="*/ 728 h 1653"/>
                <a:gd name="T76" fmla="*/ 28 w 3559"/>
                <a:gd name="T77" fmla="*/ 610 h 1653"/>
                <a:gd name="T78" fmla="*/ 102 w 3559"/>
                <a:gd name="T79" fmla="*/ 517 h 1653"/>
                <a:gd name="T80" fmla="*/ 210 w 3559"/>
                <a:gd name="T81" fmla="*/ 460 h 1653"/>
                <a:gd name="T82" fmla="*/ 975 w 3559"/>
                <a:gd name="T83" fmla="*/ 448 h 1653"/>
                <a:gd name="T84" fmla="*/ 1031 w 3559"/>
                <a:gd name="T85" fmla="*/ 283 h 1653"/>
                <a:gd name="T86" fmla="*/ 1134 w 3559"/>
                <a:gd name="T87" fmla="*/ 149 h 1653"/>
                <a:gd name="T88" fmla="*/ 1276 w 3559"/>
                <a:gd name="T89" fmla="*/ 51 h 1653"/>
                <a:gd name="T90" fmla="*/ 1445 w 3559"/>
                <a:gd name="T91" fmla="*/ 3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59" h="1653">
                  <a:moveTo>
                    <a:pt x="1507" y="262"/>
                  </a:moveTo>
                  <a:lnTo>
                    <a:pt x="1467" y="265"/>
                  </a:lnTo>
                  <a:lnTo>
                    <a:pt x="1430" y="274"/>
                  </a:lnTo>
                  <a:lnTo>
                    <a:pt x="1394" y="287"/>
                  </a:lnTo>
                  <a:lnTo>
                    <a:pt x="1361" y="304"/>
                  </a:lnTo>
                  <a:lnTo>
                    <a:pt x="1331" y="327"/>
                  </a:lnTo>
                  <a:lnTo>
                    <a:pt x="1305" y="352"/>
                  </a:lnTo>
                  <a:lnTo>
                    <a:pt x="1282" y="381"/>
                  </a:lnTo>
                  <a:lnTo>
                    <a:pt x="1263" y="414"/>
                  </a:lnTo>
                  <a:lnTo>
                    <a:pt x="1247" y="448"/>
                  </a:lnTo>
                  <a:lnTo>
                    <a:pt x="2311" y="448"/>
                  </a:lnTo>
                  <a:lnTo>
                    <a:pt x="2297" y="414"/>
                  </a:lnTo>
                  <a:lnTo>
                    <a:pt x="2278" y="381"/>
                  </a:lnTo>
                  <a:lnTo>
                    <a:pt x="2255" y="352"/>
                  </a:lnTo>
                  <a:lnTo>
                    <a:pt x="2228" y="327"/>
                  </a:lnTo>
                  <a:lnTo>
                    <a:pt x="2198" y="304"/>
                  </a:lnTo>
                  <a:lnTo>
                    <a:pt x="2165" y="287"/>
                  </a:lnTo>
                  <a:lnTo>
                    <a:pt x="2130" y="274"/>
                  </a:lnTo>
                  <a:lnTo>
                    <a:pt x="2091" y="265"/>
                  </a:lnTo>
                  <a:lnTo>
                    <a:pt x="2052" y="262"/>
                  </a:lnTo>
                  <a:lnTo>
                    <a:pt x="1507" y="262"/>
                  </a:lnTo>
                  <a:close/>
                  <a:moveTo>
                    <a:pt x="1507" y="0"/>
                  </a:moveTo>
                  <a:lnTo>
                    <a:pt x="2052" y="0"/>
                  </a:lnTo>
                  <a:lnTo>
                    <a:pt x="2113" y="3"/>
                  </a:lnTo>
                  <a:lnTo>
                    <a:pt x="2171" y="14"/>
                  </a:lnTo>
                  <a:lnTo>
                    <a:pt x="2229" y="29"/>
                  </a:lnTo>
                  <a:lnTo>
                    <a:pt x="2283" y="51"/>
                  </a:lnTo>
                  <a:lnTo>
                    <a:pt x="2333" y="79"/>
                  </a:lnTo>
                  <a:lnTo>
                    <a:pt x="2380" y="111"/>
                  </a:lnTo>
                  <a:lnTo>
                    <a:pt x="2424" y="149"/>
                  </a:lnTo>
                  <a:lnTo>
                    <a:pt x="2463" y="190"/>
                  </a:lnTo>
                  <a:lnTo>
                    <a:pt x="2498" y="235"/>
                  </a:lnTo>
                  <a:lnTo>
                    <a:pt x="2528" y="283"/>
                  </a:lnTo>
                  <a:lnTo>
                    <a:pt x="2552" y="336"/>
                  </a:lnTo>
                  <a:lnTo>
                    <a:pt x="2571" y="391"/>
                  </a:lnTo>
                  <a:lnTo>
                    <a:pt x="2584" y="448"/>
                  </a:lnTo>
                  <a:lnTo>
                    <a:pt x="3264" y="448"/>
                  </a:lnTo>
                  <a:lnTo>
                    <a:pt x="3308" y="452"/>
                  </a:lnTo>
                  <a:lnTo>
                    <a:pt x="3348" y="460"/>
                  </a:lnTo>
                  <a:lnTo>
                    <a:pt x="3388" y="474"/>
                  </a:lnTo>
                  <a:lnTo>
                    <a:pt x="3424" y="493"/>
                  </a:lnTo>
                  <a:lnTo>
                    <a:pt x="3457" y="517"/>
                  </a:lnTo>
                  <a:lnTo>
                    <a:pt x="3486" y="545"/>
                  </a:lnTo>
                  <a:lnTo>
                    <a:pt x="3511" y="575"/>
                  </a:lnTo>
                  <a:lnTo>
                    <a:pt x="3531" y="610"/>
                  </a:lnTo>
                  <a:lnTo>
                    <a:pt x="3546" y="647"/>
                  </a:lnTo>
                  <a:lnTo>
                    <a:pt x="3555" y="687"/>
                  </a:lnTo>
                  <a:lnTo>
                    <a:pt x="3559" y="728"/>
                  </a:lnTo>
                  <a:lnTo>
                    <a:pt x="3559" y="1373"/>
                  </a:lnTo>
                  <a:lnTo>
                    <a:pt x="3555" y="1415"/>
                  </a:lnTo>
                  <a:lnTo>
                    <a:pt x="3546" y="1454"/>
                  </a:lnTo>
                  <a:lnTo>
                    <a:pt x="3532" y="1492"/>
                  </a:lnTo>
                  <a:lnTo>
                    <a:pt x="3513" y="1525"/>
                  </a:lnTo>
                  <a:lnTo>
                    <a:pt x="3489" y="1557"/>
                  </a:lnTo>
                  <a:lnTo>
                    <a:pt x="3462" y="1584"/>
                  </a:lnTo>
                  <a:lnTo>
                    <a:pt x="3430" y="1608"/>
                  </a:lnTo>
                  <a:lnTo>
                    <a:pt x="3395" y="1627"/>
                  </a:lnTo>
                  <a:lnTo>
                    <a:pt x="3357" y="1641"/>
                  </a:lnTo>
                  <a:lnTo>
                    <a:pt x="3318" y="1650"/>
                  </a:lnTo>
                  <a:lnTo>
                    <a:pt x="3276" y="1653"/>
                  </a:lnTo>
                  <a:lnTo>
                    <a:pt x="2087" y="1653"/>
                  </a:lnTo>
                  <a:lnTo>
                    <a:pt x="2082" y="1613"/>
                  </a:lnTo>
                  <a:lnTo>
                    <a:pt x="2072" y="1575"/>
                  </a:lnTo>
                  <a:lnTo>
                    <a:pt x="2059" y="1539"/>
                  </a:lnTo>
                  <a:lnTo>
                    <a:pt x="2041" y="1507"/>
                  </a:lnTo>
                  <a:lnTo>
                    <a:pt x="2019" y="1475"/>
                  </a:lnTo>
                  <a:lnTo>
                    <a:pt x="1992" y="1448"/>
                  </a:lnTo>
                  <a:lnTo>
                    <a:pt x="1990" y="1446"/>
                  </a:lnTo>
                  <a:lnTo>
                    <a:pt x="1987" y="1444"/>
                  </a:lnTo>
                  <a:lnTo>
                    <a:pt x="1968" y="1428"/>
                  </a:lnTo>
                  <a:lnTo>
                    <a:pt x="1948" y="1412"/>
                  </a:lnTo>
                  <a:lnTo>
                    <a:pt x="1933" y="1404"/>
                  </a:lnTo>
                  <a:lnTo>
                    <a:pt x="1915" y="1395"/>
                  </a:lnTo>
                  <a:lnTo>
                    <a:pt x="1898" y="1386"/>
                  </a:lnTo>
                  <a:lnTo>
                    <a:pt x="1882" y="1381"/>
                  </a:lnTo>
                  <a:lnTo>
                    <a:pt x="1867" y="1377"/>
                  </a:lnTo>
                  <a:lnTo>
                    <a:pt x="1854" y="1372"/>
                  </a:lnTo>
                  <a:lnTo>
                    <a:pt x="1840" y="1369"/>
                  </a:lnTo>
                  <a:lnTo>
                    <a:pt x="1811" y="1365"/>
                  </a:lnTo>
                  <a:lnTo>
                    <a:pt x="1780" y="1362"/>
                  </a:lnTo>
                  <a:lnTo>
                    <a:pt x="1748" y="1365"/>
                  </a:lnTo>
                  <a:lnTo>
                    <a:pt x="1718" y="1369"/>
                  </a:lnTo>
                  <a:lnTo>
                    <a:pt x="1705" y="1372"/>
                  </a:lnTo>
                  <a:lnTo>
                    <a:pt x="1692" y="1377"/>
                  </a:lnTo>
                  <a:lnTo>
                    <a:pt x="1676" y="1381"/>
                  </a:lnTo>
                  <a:lnTo>
                    <a:pt x="1661" y="1386"/>
                  </a:lnTo>
                  <a:lnTo>
                    <a:pt x="1643" y="1394"/>
                  </a:lnTo>
                  <a:lnTo>
                    <a:pt x="1627" y="1404"/>
                  </a:lnTo>
                  <a:lnTo>
                    <a:pt x="1621" y="1407"/>
                  </a:lnTo>
                  <a:lnTo>
                    <a:pt x="1616" y="1410"/>
                  </a:lnTo>
                  <a:lnTo>
                    <a:pt x="1610" y="1412"/>
                  </a:lnTo>
                  <a:lnTo>
                    <a:pt x="1591" y="1428"/>
                  </a:lnTo>
                  <a:lnTo>
                    <a:pt x="1572" y="1444"/>
                  </a:lnTo>
                  <a:lnTo>
                    <a:pt x="1569" y="1446"/>
                  </a:lnTo>
                  <a:lnTo>
                    <a:pt x="1566" y="1448"/>
                  </a:lnTo>
                  <a:lnTo>
                    <a:pt x="1540" y="1475"/>
                  </a:lnTo>
                  <a:lnTo>
                    <a:pt x="1518" y="1507"/>
                  </a:lnTo>
                  <a:lnTo>
                    <a:pt x="1499" y="1539"/>
                  </a:lnTo>
                  <a:lnTo>
                    <a:pt x="1486" y="1575"/>
                  </a:lnTo>
                  <a:lnTo>
                    <a:pt x="1476" y="1613"/>
                  </a:lnTo>
                  <a:lnTo>
                    <a:pt x="1472" y="1653"/>
                  </a:lnTo>
                  <a:lnTo>
                    <a:pt x="283" y="1653"/>
                  </a:lnTo>
                  <a:lnTo>
                    <a:pt x="241" y="1650"/>
                  </a:lnTo>
                  <a:lnTo>
                    <a:pt x="201" y="1641"/>
                  </a:lnTo>
                  <a:lnTo>
                    <a:pt x="164" y="1627"/>
                  </a:lnTo>
                  <a:lnTo>
                    <a:pt x="129" y="1608"/>
                  </a:lnTo>
                  <a:lnTo>
                    <a:pt x="98" y="1584"/>
                  </a:lnTo>
                  <a:lnTo>
                    <a:pt x="69" y="1557"/>
                  </a:lnTo>
                  <a:lnTo>
                    <a:pt x="46" y="1525"/>
                  </a:lnTo>
                  <a:lnTo>
                    <a:pt x="26" y="1491"/>
                  </a:lnTo>
                  <a:lnTo>
                    <a:pt x="12" y="1454"/>
                  </a:lnTo>
                  <a:lnTo>
                    <a:pt x="3" y="1415"/>
                  </a:lnTo>
                  <a:lnTo>
                    <a:pt x="0" y="1373"/>
                  </a:lnTo>
                  <a:lnTo>
                    <a:pt x="0" y="728"/>
                  </a:lnTo>
                  <a:lnTo>
                    <a:pt x="3" y="687"/>
                  </a:lnTo>
                  <a:lnTo>
                    <a:pt x="12" y="647"/>
                  </a:lnTo>
                  <a:lnTo>
                    <a:pt x="28" y="610"/>
                  </a:lnTo>
                  <a:lnTo>
                    <a:pt x="47" y="575"/>
                  </a:lnTo>
                  <a:lnTo>
                    <a:pt x="73" y="545"/>
                  </a:lnTo>
                  <a:lnTo>
                    <a:pt x="102" y="517"/>
                  </a:lnTo>
                  <a:lnTo>
                    <a:pt x="134" y="493"/>
                  </a:lnTo>
                  <a:lnTo>
                    <a:pt x="171" y="474"/>
                  </a:lnTo>
                  <a:lnTo>
                    <a:pt x="210" y="460"/>
                  </a:lnTo>
                  <a:lnTo>
                    <a:pt x="252" y="452"/>
                  </a:lnTo>
                  <a:lnTo>
                    <a:pt x="295" y="448"/>
                  </a:lnTo>
                  <a:lnTo>
                    <a:pt x="975" y="448"/>
                  </a:lnTo>
                  <a:lnTo>
                    <a:pt x="988" y="391"/>
                  </a:lnTo>
                  <a:lnTo>
                    <a:pt x="1007" y="336"/>
                  </a:lnTo>
                  <a:lnTo>
                    <a:pt x="1031" y="283"/>
                  </a:lnTo>
                  <a:lnTo>
                    <a:pt x="1060" y="235"/>
                  </a:lnTo>
                  <a:lnTo>
                    <a:pt x="1096" y="190"/>
                  </a:lnTo>
                  <a:lnTo>
                    <a:pt x="1134" y="149"/>
                  </a:lnTo>
                  <a:lnTo>
                    <a:pt x="1178" y="111"/>
                  </a:lnTo>
                  <a:lnTo>
                    <a:pt x="1225" y="79"/>
                  </a:lnTo>
                  <a:lnTo>
                    <a:pt x="1276" y="51"/>
                  </a:lnTo>
                  <a:lnTo>
                    <a:pt x="1330" y="29"/>
                  </a:lnTo>
                  <a:lnTo>
                    <a:pt x="1387" y="14"/>
                  </a:lnTo>
                  <a:lnTo>
                    <a:pt x="1445" y="3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924973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5-4. </a:t>
            </a:r>
            <a:r>
              <a:rPr lang="ko-KR" altLang="en-US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관광리스트 창</a:t>
            </a:r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en-US" altLang="ko-KR" sz="2000" b="1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Ex:Toyko</a:t>
            </a:r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	</a:t>
            </a:r>
          </a:p>
        </p:txBody>
      </p:sp>
      <p:pic>
        <p:nvPicPr>
          <p:cNvPr id="4" name="그림 3" descr="UI12.png"/>
          <p:cNvPicPr>
            <a:picLocks noChangeAspect="1"/>
          </p:cNvPicPr>
          <p:nvPr/>
        </p:nvPicPr>
        <p:blipFill>
          <a:blip r:embed="rId2" cstate="print"/>
          <a:srcRect l="938" t="938" r="1729" b="490"/>
          <a:stretch>
            <a:fillRect/>
          </a:stretch>
        </p:blipFill>
        <p:spPr>
          <a:xfrm>
            <a:off x="316523" y="1776046"/>
            <a:ext cx="1802423" cy="386861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11821" y="2385646"/>
            <a:ext cx="823548" cy="29893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" name="그림 15" descr="UI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27897" y="1327637"/>
            <a:ext cx="4514741" cy="463354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699238" y="2242038"/>
            <a:ext cx="4114800" cy="15826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7" idx="3"/>
          </p:cNvCxnSpPr>
          <p:nvPr/>
        </p:nvCxnSpPr>
        <p:spPr>
          <a:xfrm flipV="1">
            <a:off x="6814038" y="1336431"/>
            <a:ext cx="597877" cy="98473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UI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3281" y="175847"/>
            <a:ext cx="3376428" cy="1820008"/>
          </a:xfrm>
          <a:prstGeom prst="rect">
            <a:avLst/>
          </a:prstGeom>
        </p:spPr>
      </p:pic>
      <p:cxnSp>
        <p:nvCxnSpPr>
          <p:cNvPr id="27" name="직선 화살표 연결선 26"/>
          <p:cNvCxnSpPr>
            <a:stCxn id="14" idx="3"/>
            <a:endCxn id="17" idx="1"/>
          </p:cNvCxnSpPr>
          <p:nvPr/>
        </p:nvCxnSpPr>
        <p:spPr>
          <a:xfrm flipV="1">
            <a:off x="1635369" y="2321169"/>
            <a:ext cx="1063869" cy="213947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17324" y="1688123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</p:cNvCxnSpPr>
          <p:nvPr/>
        </p:nvCxnSpPr>
        <p:spPr>
          <a:xfrm>
            <a:off x="4756638" y="2400300"/>
            <a:ext cx="1072662" cy="170570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800600" y="4097215"/>
            <a:ext cx="2118946" cy="2637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UI2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2944" y="2214883"/>
            <a:ext cx="4252329" cy="4450466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stCxn id="31" idx="3"/>
          </p:cNvCxnSpPr>
          <p:nvPr/>
        </p:nvCxnSpPr>
        <p:spPr>
          <a:xfrm>
            <a:off x="6919546" y="4229100"/>
            <a:ext cx="764931" cy="879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17322" y="3763110"/>
            <a:ext cx="41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77908" y="5073162"/>
            <a:ext cx="1837592" cy="1494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244862" y="5310554"/>
            <a:ext cx="1872762" cy="430887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Add List </a:t>
            </a:r>
            <a:r>
              <a:rPr lang="ko-KR" altLang="en-US" sz="1100" b="1" dirty="0" smtClean="0"/>
              <a:t>버튼을 클릭하면</a:t>
            </a:r>
            <a:endParaRPr lang="en-US" altLang="ko-KR" sz="1100" b="1" dirty="0" smtClean="0"/>
          </a:p>
          <a:p>
            <a:r>
              <a:rPr lang="en-US" altLang="ko-KR" sz="1100" b="1" dirty="0" smtClean="0"/>
              <a:t>My Tour List</a:t>
            </a:r>
            <a:r>
              <a:rPr lang="ko-KR" altLang="en-US" sz="1100" b="1" dirty="0" smtClean="0"/>
              <a:t>에 추가됨</a:t>
            </a:r>
            <a:endParaRPr lang="ko-KR" altLang="en-US" sz="1100" b="1" dirty="0"/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924973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5-4-1. </a:t>
            </a:r>
            <a:r>
              <a:rPr lang="ko-KR" altLang="en-US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관광리스트 창</a:t>
            </a:r>
            <a:endParaRPr lang="en-US" altLang="ko-KR" sz="20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	</a:t>
            </a:r>
          </a:p>
        </p:txBody>
      </p:sp>
      <p:pic>
        <p:nvPicPr>
          <p:cNvPr id="18" name="그림 17" descr="UI21.png"/>
          <p:cNvPicPr>
            <a:picLocks noChangeAspect="1"/>
          </p:cNvPicPr>
          <p:nvPr/>
        </p:nvPicPr>
        <p:blipFill>
          <a:blip r:embed="rId2" cstate="print"/>
          <a:srcRect r="673"/>
          <a:stretch>
            <a:fillRect/>
          </a:stretch>
        </p:blipFill>
        <p:spPr>
          <a:xfrm>
            <a:off x="343589" y="1713721"/>
            <a:ext cx="3894303" cy="445046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42900" y="905607"/>
            <a:ext cx="2488224" cy="769441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관광지 몇 개 더 추가한 모습</a:t>
            </a:r>
            <a:r>
              <a:rPr lang="en-US" altLang="ko-KR" sz="1100" b="1" dirty="0" smtClean="0"/>
              <a:t>.</a:t>
            </a:r>
          </a:p>
          <a:p>
            <a:r>
              <a:rPr lang="en-US" altLang="ko-KR" sz="1100" b="1" dirty="0" smtClean="0"/>
              <a:t>Delete My List</a:t>
            </a:r>
            <a:r>
              <a:rPr lang="ko-KR" altLang="en-US" sz="1100" b="1" dirty="0" smtClean="0"/>
              <a:t>버튼을 누르면</a:t>
            </a:r>
            <a:endParaRPr lang="en-US" altLang="ko-KR" sz="1100" b="1" dirty="0" smtClean="0"/>
          </a:p>
          <a:p>
            <a:r>
              <a:rPr lang="en-US" altLang="ko-KR" sz="1100" b="1" dirty="0" smtClean="0"/>
              <a:t>My Tour List</a:t>
            </a:r>
            <a:r>
              <a:rPr lang="ko-KR" altLang="en-US" sz="1100" b="1" dirty="0" smtClean="0"/>
              <a:t>에서 제거가 되고</a:t>
            </a:r>
            <a:endParaRPr lang="en-US" altLang="ko-KR" sz="1100" b="1" dirty="0" smtClean="0"/>
          </a:p>
          <a:p>
            <a:r>
              <a:rPr lang="ko-KR" altLang="en-US" sz="1100" b="1" dirty="0" err="1" smtClean="0"/>
              <a:t>데이타베이스에서도</a:t>
            </a:r>
            <a:r>
              <a:rPr lang="ko-KR" altLang="en-US" sz="1100" b="1" dirty="0" smtClean="0"/>
              <a:t> 제거된다</a:t>
            </a:r>
            <a:r>
              <a:rPr lang="en-US" altLang="ko-KR" sz="1100" b="1" dirty="0" smtClean="0"/>
              <a:t>.</a:t>
            </a:r>
            <a:endParaRPr lang="ko-KR" altLang="en-US" sz="1100" b="1" dirty="0"/>
          </a:p>
        </p:txBody>
      </p:sp>
      <p:pic>
        <p:nvPicPr>
          <p:cNvPr id="21" name="그림 20" descr="UI2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37815" y="1688122"/>
            <a:ext cx="4244708" cy="442741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312372" y="4879731"/>
            <a:ext cx="181121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3" idx="3"/>
          </p:cNvCxnSpPr>
          <p:nvPr/>
        </p:nvCxnSpPr>
        <p:spPr>
          <a:xfrm flipV="1">
            <a:off x="4123588" y="3560885"/>
            <a:ext cx="545123" cy="143314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57700" y="2391508"/>
            <a:ext cx="2795954" cy="110799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다른 도시를 선택하고 싶을 때는</a:t>
            </a:r>
            <a:endParaRPr lang="en-US" altLang="ko-KR" sz="1100" b="1" dirty="0" smtClean="0"/>
          </a:p>
          <a:p>
            <a:r>
              <a:rPr lang="en-US" altLang="ko-KR" sz="1100" b="1" dirty="0" smtClean="0"/>
              <a:t>The Back to City Choice</a:t>
            </a:r>
            <a:r>
              <a:rPr lang="ko-KR" altLang="en-US" sz="1100" b="1" dirty="0" smtClean="0"/>
              <a:t>버튼을 눌러서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도시를 선택한다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sz="1100" b="1" dirty="0" smtClean="0"/>
              <a:t>옆의 테이블은 </a:t>
            </a:r>
            <a:r>
              <a:rPr lang="en-US" altLang="ko-KR" sz="1100" b="1" dirty="0" smtClean="0"/>
              <a:t>Add List</a:t>
            </a:r>
            <a:r>
              <a:rPr lang="ko-KR" altLang="en-US" sz="1100" b="1" dirty="0" smtClean="0"/>
              <a:t>버튼과</a:t>
            </a:r>
            <a:endParaRPr lang="en-US" altLang="ko-KR" sz="1100" b="1" dirty="0" smtClean="0"/>
          </a:p>
          <a:p>
            <a:r>
              <a:rPr lang="en-US" altLang="ko-KR" sz="1100" b="1" dirty="0" smtClean="0"/>
              <a:t>Back to City Choice </a:t>
            </a:r>
            <a:r>
              <a:rPr lang="ko-KR" altLang="en-US" sz="1100" b="1" dirty="0" smtClean="0"/>
              <a:t>버튼을 이용하여</a:t>
            </a:r>
            <a:endParaRPr lang="en-US" altLang="ko-KR" sz="1100" b="1" dirty="0" smtClean="0"/>
          </a:p>
          <a:p>
            <a:r>
              <a:rPr lang="en-US" altLang="ko-KR" sz="1100" b="1" dirty="0" smtClean="0"/>
              <a:t>My Tour List</a:t>
            </a:r>
            <a:r>
              <a:rPr lang="ko-KR" altLang="en-US" sz="1100" b="1" dirty="0" smtClean="0"/>
              <a:t>를 더 추가한 모습이다</a:t>
            </a:r>
            <a:r>
              <a:rPr lang="en-US" altLang="ko-KR" sz="1100" b="1" dirty="0" smtClean="0"/>
              <a:t>.</a:t>
            </a:r>
            <a:endParaRPr lang="ko-KR" altLang="en-US" sz="1100" b="1" dirty="0"/>
          </a:p>
        </p:txBody>
      </p:sp>
      <p:sp>
        <p:nvSpPr>
          <p:cNvPr id="33" name="직사각형 32"/>
          <p:cNvSpPr/>
          <p:nvPr/>
        </p:nvSpPr>
        <p:spPr>
          <a:xfrm>
            <a:off x="7552592" y="4343398"/>
            <a:ext cx="1899138" cy="1371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6822831" y="3587262"/>
            <a:ext cx="677007" cy="1283676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924973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5-5. </a:t>
            </a:r>
            <a:r>
              <a:rPr lang="ko-KR" altLang="en-US" sz="2000" b="1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최종결정창</a:t>
            </a:r>
            <a:endParaRPr lang="en-US" altLang="ko-KR" sz="20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	</a:t>
            </a:r>
          </a:p>
        </p:txBody>
      </p:sp>
      <p:pic>
        <p:nvPicPr>
          <p:cNvPr id="21" name="그림 20" descr="UI2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3700" y="1542563"/>
            <a:ext cx="4244708" cy="451143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297084" y="5275385"/>
            <a:ext cx="1969478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2" name="직선 화살표 연결선 11"/>
          <p:cNvCxnSpPr>
            <a:stCxn id="23" idx="3"/>
          </p:cNvCxnSpPr>
          <p:nvPr/>
        </p:nvCxnSpPr>
        <p:spPr>
          <a:xfrm flipV="1">
            <a:off x="5266562" y="1556238"/>
            <a:ext cx="1310053" cy="3833447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UI2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6627" y="336017"/>
            <a:ext cx="4259765" cy="2583029"/>
          </a:xfrm>
          <a:prstGeom prst="rect">
            <a:avLst/>
          </a:prstGeom>
        </p:spPr>
      </p:pic>
      <p:pic>
        <p:nvPicPr>
          <p:cNvPr id="15" name="그림 14" descr="UI2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6517" y="3197328"/>
            <a:ext cx="4237087" cy="327688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963477" y="2338754"/>
            <a:ext cx="1019908" cy="20222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6" idx="2"/>
          </p:cNvCxnSpPr>
          <p:nvPr/>
        </p:nvCxnSpPr>
        <p:spPr>
          <a:xfrm>
            <a:off x="7473431" y="2540977"/>
            <a:ext cx="677007" cy="323556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91216" y="4791809"/>
            <a:ext cx="2162908" cy="93871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이 프로젝트의 가장 최종적인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목적인 내가 얼마를 환전해야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하는지 알아야 하기 때문에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관광지의 입장료 및 관람료의 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총액을 계산한다</a:t>
            </a:r>
            <a:r>
              <a:rPr lang="en-US" altLang="ko-KR" sz="1100" b="1" dirty="0" smtClean="0"/>
              <a:t>.</a:t>
            </a:r>
            <a:endParaRPr lang="ko-KR" altLang="en-US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94000" y="4800599"/>
            <a:ext cx="38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38262" y="4097216"/>
            <a:ext cx="404446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924973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5-6. </a:t>
            </a:r>
            <a:r>
              <a:rPr lang="ko-KR" altLang="en-US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환율계산기</a:t>
            </a:r>
            <a:endParaRPr lang="en-US" altLang="ko-KR" sz="20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	</a:t>
            </a:r>
          </a:p>
        </p:txBody>
      </p:sp>
      <p:pic>
        <p:nvPicPr>
          <p:cNvPr id="14" name="그림 13" descr="UI25.png"/>
          <p:cNvPicPr>
            <a:picLocks noChangeAspect="1"/>
          </p:cNvPicPr>
          <p:nvPr/>
        </p:nvPicPr>
        <p:blipFill>
          <a:blip r:embed="rId2" cstate="print"/>
          <a:srcRect l="666" b="1799"/>
          <a:stretch>
            <a:fillRect/>
          </a:stretch>
        </p:blipFill>
        <p:spPr>
          <a:xfrm>
            <a:off x="448408" y="2298750"/>
            <a:ext cx="5864469" cy="2879919"/>
          </a:xfrm>
          <a:prstGeom prst="rect">
            <a:avLst/>
          </a:prstGeom>
        </p:spPr>
      </p:pic>
      <p:pic>
        <p:nvPicPr>
          <p:cNvPr id="17" name="그림 16" descr="UI26.png"/>
          <p:cNvPicPr>
            <a:picLocks noChangeAspect="1"/>
          </p:cNvPicPr>
          <p:nvPr/>
        </p:nvPicPr>
        <p:blipFill>
          <a:blip r:embed="rId3" cstate="print"/>
          <a:srcRect l="541"/>
          <a:stretch>
            <a:fillRect/>
          </a:stretch>
        </p:blipFill>
        <p:spPr>
          <a:xfrm>
            <a:off x="6796454" y="784454"/>
            <a:ext cx="4501663" cy="327688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69016" y="4659922"/>
            <a:ext cx="4149969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Present Rate </a:t>
            </a:r>
            <a:r>
              <a:rPr lang="ko-KR" altLang="en-US" dirty="0" smtClean="0"/>
              <a:t>버튼을 누르면</a:t>
            </a:r>
            <a:endParaRPr lang="en-US" altLang="ko-KR" dirty="0" smtClean="0"/>
          </a:p>
          <a:p>
            <a:r>
              <a:rPr lang="ko-KR" altLang="en-US" dirty="0" smtClean="0"/>
              <a:t>실시간 환율 정보가 나온다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USD(</a:t>
            </a:r>
            <a:r>
              <a:rPr lang="ko-KR" altLang="en-US" dirty="0" smtClean="0"/>
              <a:t>달러</a:t>
            </a:r>
            <a:r>
              <a:rPr lang="en-US" altLang="ko-KR" dirty="0" smtClean="0"/>
              <a:t>), JPY(</a:t>
            </a:r>
            <a:r>
              <a:rPr lang="ko-KR" altLang="en-US" dirty="0" smtClean="0"/>
              <a:t>엔</a:t>
            </a:r>
            <a:r>
              <a:rPr lang="en-US" altLang="ko-KR" dirty="0" smtClean="0"/>
              <a:t>), CNY(</a:t>
            </a:r>
            <a:r>
              <a:rPr lang="ko-KR" altLang="en-US" dirty="0" smtClean="0"/>
              <a:t>위안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</a:t>
            </a:r>
            <a:endParaRPr lang="en-US" altLang="ko-KR" dirty="0" smtClean="0"/>
          </a:p>
          <a:p>
            <a:r>
              <a:rPr lang="ko-KR" altLang="en-US" dirty="0" smtClean="0"/>
              <a:t>정보를 나타내고 이 정보를 이용하여 내가 필요한 금액을 계산한다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3745523" y="2312377"/>
            <a:ext cx="2549770" cy="2259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5029200" y="1547446"/>
            <a:ext cx="1740877" cy="73855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flipV="1">
            <a:off x="1591408" y="2242038"/>
            <a:ext cx="9038492" cy="4264271"/>
          </a:xfrm>
          <a:prstGeom prst="bentConnector3">
            <a:avLst>
              <a:gd name="adj1" fmla="val 111284"/>
            </a:avLst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73823" y="4739054"/>
            <a:ext cx="17585" cy="178483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4554" y="3903785"/>
            <a:ext cx="38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 flipH="1">
            <a:off x="5723790" y="1547445"/>
            <a:ext cx="3429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911253" y="1793631"/>
            <a:ext cx="360485" cy="3781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924973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sz="24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*. </a:t>
            </a:r>
            <a:r>
              <a:rPr lang="ko-KR" altLang="en-US" sz="2400" b="1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쿼리문</a:t>
            </a:r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	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93" y="952874"/>
            <a:ext cx="73056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816" y="1738687"/>
            <a:ext cx="86772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b="6087"/>
          <a:stretch>
            <a:fillRect/>
          </a:stretch>
        </p:blipFill>
        <p:spPr bwMode="auto">
          <a:xfrm>
            <a:off x="555381" y="2410934"/>
            <a:ext cx="3009900" cy="92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331" y="3441085"/>
            <a:ext cx="39624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 b="7396"/>
          <a:stretch>
            <a:fillRect/>
          </a:stretch>
        </p:blipFill>
        <p:spPr bwMode="auto">
          <a:xfrm>
            <a:off x="501163" y="4289164"/>
            <a:ext cx="11049000" cy="458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1055" y="5154845"/>
            <a:ext cx="93059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80292" y="1204556"/>
            <a:ext cx="6242538" cy="4308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관광리스트와 나의 관광리스트의 조인관계</a:t>
            </a:r>
            <a:endParaRPr lang="en-US" altLang="ko-KR" sz="1100" b="1" dirty="0" smtClean="0">
              <a:solidFill>
                <a:schemeClr val="bg1"/>
              </a:solidFill>
            </a:endParaRPr>
          </a:p>
          <a:p>
            <a:r>
              <a:rPr lang="ko-KR" altLang="en-US" sz="1100" b="1" dirty="0" smtClean="0">
                <a:solidFill>
                  <a:schemeClr val="bg1"/>
                </a:solidFill>
              </a:rPr>
              <a:t>최종결정에서 나의 관광리스트의 전체 내용을 가져오기 위해 </a:t>
            </a:r>
            <a:r>
              <a:rPr lang="en-US" altLang="ko-KR" sz="1100" b="1" dirty="0" err="1" smtClean="0">
                <a:solidFill>
                  <a:schemeClr val="bg1"/>
                </a:solidFill>
              </a:rPr>
              <a:t>tourlist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와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inner join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을 한 쿼리문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848" y="2025171"/>
            <a:ext cx="4604236" cy="2616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나의 관광리스트의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charge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를 나타내고 총 합계를 구하기 위한 </a:t>
            </a:r>
            <a:r>
              <a:rPr lang="ko-KR" altLang="en-US" sz="1100" b="1" dirty="0" err="1" smtClean="0">
                <a:solidFill>
                  <a:schemeClr val="bg1"/>
                </a:solidFill>
              </a:rPr>
              <a:t>쿼리문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60886" y="2725626"/>
            <a:ext cx="1802423" cy="6001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solidFill>
                  <a:schemeClr val="bg1"/>
                </a:solidFill>
              </a:rPr>
              <a:t>데이타베이스에</a:t>
            </a:r>
            <a:endParaRPr lang="en-US" altLang="ko-KR" sz="1100" b="1" dirty="0" smtClean="0">
              <a:solidFill>
                <a:schemeClr val="bg1"/>
              </a:solidFill>
            </a:endParaRPr>
          </a:p>
          <a:p>
            <a:r>
              <a:rPr lang="ko-KR" altLang="en-US" sz="1100" b="1" dirty="0" smtClean="0">
                <a:solidFill>
                  <a:schemeClr val="bg1"/>
                </a:solidFill>
              </a:rPr>
              <a:t>나의 관광리스트를 추가할 때 사용하는 </a:t>
            </a:r>
            <a:r>
              <a:rPr lang="ko-KR" altLang="en-US" sz="1100" b="1" dirty="0" err="1" smtClean="0">
                <a:solidFill>
                  <a:schemeClr val="bg1"/>
                </a:solidFill>
              </a:rPr>
              <a:t>쿼리문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262" y="3704490"/>
            <a:ext cx="3039209" cy="4308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나의 관광리스트에서 삭제버튼을 눌렀을 때 </a:t>
            </a:r>
            <a:endParaRPr lang="en-US" altLang="ko-KR" sz="1100" b="1" dirty="0" smtClean="0">
              <a:solidFill>
                <a:schemeClr val="bg1"/>
              </a:solidFill>
            </a:endParaRPr>
          </a:p>
          <a:p>
            <a:r>
              <a:rPr lang="ko-KR" altLang="en-US" sz="1100" b="1" dirty="0" err="1" smtClean="0">
                <a:solidFill>
                  <a:schemeClr val="bg1"/>
                </a:solidFill>
              </a:rPr>
              <a:t>데이타베이스에서도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 삭제하는 </a:t>
            </a:r>
            <a:r>
              <a:rPr lang="ko-KR" altLang="en-US" sz="1100" b="1" dirty="0" err="1" smtClean="0">
                <a:solidFill>
                  <a:schemeClr val="bg1"/>
                </a:solidFill>
              </a:rPr>
              <a:t>쿼리문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229" y="4744903"/>
            <a:ext cx="2710963" cy="2616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회원정보를 수정할 때 사용하는 </a:t>
            </a:r>
            <a:r>
              <a:rPr lang="ko-KR" altLang="en-US" sz="1100" b="1" dirty="0" err="1" smtClean="0">
                <a:solidFill>
                  <a:schemeClr val="bg1"/>
                </a:solidFill>
              </a:rPr>
              <a:t>쿼리문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952" y="6119439"/>
            <a:ext cx="2048610" cy="2616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회원가입 시 입력되는 </a:t>
            </a:r>
            <a:r>
              <a:rPr lang="ko-KR" altLang="en-US" sz="1100" b="1" dirty="0" err="1" smtClean="0">
                <a:solidFill>
                  <a:schemeClr val="bg1"/>
                </a:solidFill>
              </a:rPr>
              <a:t>쿼리문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1777392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421384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515" y="8793"/>
            <a:ext cx="7980485" cy="683264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marL="1257300" lvl="2" indent="-342900"/>
            <a:endParaRPr lang="en-US" altLang="ko-KR" sz="2400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endParaRPr lang="en-US" altLang="ko-KR" sz="2400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sz="24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프로젝트을</a:t>
            </a:r>
            <a:r>
              <a:rPr lang="ko-KR" altLang="en-US" sz="24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마치며</a:t>
            </a:r>
            <a:endParaRPr lang="en-US" altLang="ko-KR" sz="2400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이번 프로젝트는 철저한 테이블설계와 화면 설계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</a:p>
          <a:p>
            <a:pPr marL="1714500" lvl="3" indent="-342900"/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일정 관리도 하면서 진행하였지만 기능 부분에 있어서</a:t>
            </a:r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조금 더 넣지 못한 것에 아쉬웠다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1714500" lvl="3" indent="-342900"/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스스로 기획하고 화면설계를 하고 </a:t>
            </a:r>
            <a:r>
              <a:rPr lang="ko-KR" altLang="en-US" sz="16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테이터베이스에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있어</a:t>
            </a:r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정말 많은 것을 배웠고 각 파트의 중요성을 깊게 알았다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1714500" lvl="3" indent="-342900"/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여기 있는 모든 사람들이 수많은 고민과 시행착오를 겪은</a:t>
            </a:r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프로젝트이고 소중한 프로젝트이며 소중한 시간이었다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1714500" lvl="3" indent="-342900"/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다음 프로젝트에선 조금 더 철저하고 자세히 기획하며</a:t>
            </a:r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시간 분할도 잘해서 더 멋진 프로젝트를 만들겠다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1257300" lvl="2" indent="-342900"/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endParaRPr lang="en-US" altLang="ko-KR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endParaRPr lang="en-US" altLang="ko-KR" dirty="0" smtClean="0">
              <a:solidFill>
                <a:prstClr val="black"/>
              </a:solidFill>
            </a:endParaRP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1ca0b13d2433387f01e7106a5df73e6.jpg"/>
          <p:cNvPicPr>
            <a:picLocks noChangeAspect="1"/>
          </p:cNvPicPr>
          <p:nvPr/>
        </p:nvPicPr>
        <p:blipFill>
          <a:blip r:embed="rId2" cstate="print">
            <a:lum bright="-2000"/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/>
          <p:cNvSpPr txBox="1"/>
          <p:nvPr/>
        </p:nvSpPr>
        <p:spPr>
          <a:xfrm>
            <a:off x="0" y="1573822"/>
            <a:ext cx="12191999" cy="3693319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24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프로그램 개요</a:t>
            </a:r>
            <a:endParaRPr lang="en-US" altLang="ko-KR" sz="24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800100" lvl="1" indent="-342900"/>
            <a:endParaRPr lang="en-US" altLang="ko-KR" sz="2400" b="1" dirty="0" smtClean="0">
              <a:latin typeface="HY헤드라인M" pitchFamily="18" charset="-127"/>
              <a:ea typeface="HY헤드라인M" pitchFamily="18" charset="-127"/>
            </a:endParaRPr>
          </a:p>
          <a:p>
            <a:pPr marL="800100" lvl="1" indent="-342900"/>
            <a:r>
              <a:rPr lang="en-US" altLang="ko-KR" dirty="0" smtClean="0">
                <a:solidFill>
                  <a:schemeClr val="bg1"/>
                </a:solidFill>
              </a:rPr>
              <a:t>	</a:t>
            </a:r>
            <a:r>
              <a:rPr lang="en-US" altLang="ko-KR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▷ </a:t>
            </a:r>
            <a:r>
              <a:rPr lang="ko-KR" altLang="en-US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아이디어 구상 및 목적</a:t>
            </a:r>
            <a:endParaRPr lang="en-US" altLang="ko-KR" b="1" i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marL="800100" lvl="1" indent="-342900"/>
            <a:endParaRPr lang="en-US" altLang="ko-KR" dirty="0" smtClean="0"/>
          </a:p>
          <a:p>
            <a:pPr marL="800100" lvl="1" indent="-342900"/>
            <a:r>
              <a:rPr lang="en-US" altLang="ko-KR" dirty="0" smtClean="0"/>
              <a:t>	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보기 편리한 나의 여행 리스트 추가</a:t>
            </a:r>
            <a:endParaRPr lang="en-US" altLang="ko-KR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800100" lvl="1" indent="-342900"/>
            <a:endParaRPr lang="en-US" altLang="ko-KR" dirty="0" smtClean="0"/>
          </a:p>
          <a:p>
            <a:pPr marL="800100" lvl="1" indent="-342900"/>
            <a:r>
              <a:rPr lang="en-US" altLang="ko-KR" dirty="0" smtClean="0"/>
              <a:t>	</a:t>
            </a:r>
            <a:r>
              <a:rPr lang="en-US" altLang="ko-KR" dirty="0" smtClean="0">
                <a:solidFill>
                  <a:schemeClr val="bg1"/>
                </a:solidFill>
              </a:rPr>
              <a:t>--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여행어플리케이션 중에 나에게 가장 필요한 환율 계산기 적용</a:t>
            </a:r>
            <a:endParaRPr lang="en-US" altLang="ko-KR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800100" lvl="1" indent="-342900"/>
            <a:endParaRPr lang="en-US" altLang="ko-KR" dirty="0" smtClean="0">
              <a:solidFill>
                <a:schemeClr val="bg1"/>
              </a:solidFill>
            </a:endParaRPr>
          </a:p>
          <a:p>
            <a:pPr marL="800100" lvl="1" indent="-342900"/>
            <a:r>
              <a:rPr lang="en-US" altLang="ko-KR" dirty="0" smtClean="0">
                <a:solidFill>
                  <a:schemeClr val="bg1"/>
                </a:solidFill>
              </a:rPr>
              <a:t>	--- 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여행지만 보고 일정을 짜는 것보다 사용자가 얼마를 환전을 </a:t>
            </a:r>
            <a:r>
              <a:rPr lang="ko-KR" altLang="en-US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해야하는지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알 수 있음</a:t>
            </a:r>
            <a:endParaRPr lang="en-US" altLang="ko-KR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342900" indent="-342900"/>
            <a:endParaRPr lang="en-US" altLang="ko-KR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342900" indent="-342900"/>
            <a:r>
              <a:rPr lang="en-US" altLang="ko-KR" dirty="0" smtClean="0"/>
              <a:t>	</a:t>
            </a:r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59523"/>
            <a:ext cx="12192000" cy="3600986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sz="2400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sz="20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1-1.</a:t>
            </a:r>
            <a:r>
              <a:rPr lang="ko-KR" altLang="en-US" sz="20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프로그램 요구사항</a:t>
            </a:r>
            <a:endParaRPr lang="en-US" altLang="ko-KR" sz="2000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1714500" lvl="3" indent="-342900"/>
            <a:r>
              <a:rPr lang="en-US" altLang="ko-KR" b="1" i="1" dirty="0" smtClean="0">
                <a:solidFill>
                  <a:prstClr val="black"/>
                </a:solidFill>
              </a:rPr>
              <a:t>	 1. </a:t>
            </a:r>
            <a:r>
              <a:rPr lang="ko-KR" altLang="en-US" b="1" i="1" dirty="0" smtClean="0">
                <a:solidFill>
                  <a:prstClr val="black"/>
                </a:solidFill>
              </a:rPr>
              <a:t>관리자</a:t>
            </a:r>
            <a:endParaRPr lang="en-US" altLang="ko-KR" b="1" i="1" dirty="0" smtClean="0">
              <a:solidFill>
                <a:prstClr val="black"/>
              </a:solidFill>
            </a:endParaRPr>
          </a:p>
          <a:p>
            <a:pPr marL="2171700" lvl="4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회원 정보 관리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2171700" lvl="4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회원 삭제 기능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2171700" lvl="4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지정된 아이디 접속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2171700" lvl="4" indent="-342900">
              <a:buFont typeface="Wingdings" pitchFamily="2" charset="2"/>
              <a:buChar char="ü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171700" lvl="4" indent="-342900"/>
            <a:r>
              <a:rPr lang="en-US" altLang="ko-KR" b="1" i="1" dirty="0" smtClean="0">
                <a:solidFill>
                  <a:prstClr val="black"/>
                </a:solidFill>
              </a:rPr>
              <a:t>2. </a:t>
            </a:r>
            <a:r>
              <a:rPr lang="ko-KR" altLang="en-US" b="1" i="1" dirty="0" smtClean="0">
                <a:solidFill>
                  <a:prstClr val="black"/>
                </a:solidFill>
              </a:rPr>
              <a:t>회원가입</a:t>
            </a:r>
            <a:endParaRPr lang="en-US" altLang="ko-KR" b="1" i="1" dirty="0" smtClean="0">
              <a:solidFill>
                <a:prstClr val="black"/>
              </a:solidFill>
            </a:endParaRPr>
          </a:p>
          <a:p>
            <a:pPr marL="2171700" lvl="4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아이디 중복확인</a:t>
            </a:r>
            <a:r>
              <a:rPr lang="en-US" altLang="ko-KR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중복된 아이디는 회원가입 불가</a:t>
            </a:r>
            <a:r>
              <a:rPr lang="en-US" altLang="ko-KR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)</a:t>
            </a:r>
          </a:p>
          <a:p>
            <a:pPr marL="2171700" lvl="4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회원가입이 완료되면 </a:t>
            </a:r>
            <a:r>
              <a:rPr lang="en-US" altLang="ko-KR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에 추가하기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	</a:t>
            </a:r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230925"/>
            <a:ext cx="12192000" cy="4431983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800100" lvl="1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1-1.</a:t>
            </a:r>
            <a:r>
              <a:rPr lang="ko-KR" altLang="en-US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프로그램 요구사항</a:t>
            </a:r>
            <a:endParaRPr lang="en-US" altLang="ko-KR" sz="20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1257300" lvl="2" indent="-342900"/>
            <a:r>
              <a:rPr lang="en-US" altLang="ko-KR" b="1" i="1" dirty="0" smtClean="0">
                <a:solidFill>
                  <a:prstClr val="black"/>
                </a:solidFill>
              </a:rPr>
              <a:t>	 3. </a:t>
            </a:r>
            <a:r>
              <a:rPr lang="ko-KR" altLang="en-US" b="1" i="1" dirty="0" smtClean="0">
                <a:solidFill>
                  <a:prstClr val="black"/>
                </a:solidFill>
              </a:rPr>
              <a:t>각 랭킹 순위 차트</a:t>
            </a:r>
            <a:endParaRPr lang="en-US" altLang="ko-KR" b="1" i="1" dirty="0" smtClean="0">
              <a:solidFill>
                <a:prstClr val="black"/>
              </a:solidFill>
            </a:endParaRPr>
          </a:p>
          <a:p>
            <a:pPr marL="1714500" lvl="3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일본을 방문한 외국인 순위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1714500" lvl="3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일본에 가장 많이 방문한 도시 순위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1714500" lvl="3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일본 각 도시 중 숙박을 많이 이용한 도시 순위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1714500" lvl="3" indent="-342900">
              <a:buFont typeface="Wingdings" pitchFamily="2" charset="2"/>
              <a:buChar char="ü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1714500" lvl="3" indent="-342900"/>
            <a:r>
              <a:rPr lang="en-US" altLang="ko-KR" b="1" i="1" dirty="0" smtClean="0">
                <a:solidFill>
                  <a:prstClr val="black"/>
                </a:solidFill>
              </a:rPr>
              <a:t>4. </a:t>
            </a:r>
            <a:r>
              <a:rPr lang="ko-KR" altLang="en-US" b="1" i="1" dirty="0" smtClean="0">
                <a:solidFill>
                  <a:prstClr val="black"/>
                </a:solidFill>
              </a:rPr>
              <a:t>도시선택 및 관광리스트</a:t>
            </a:r>
            <a:endParaRPr lang="en-US" altLang="ko-KR" b="1" i="1" dirty="0" smtClean="0">
              <a:solidFill>
                <a:prstClr val="black"/>
              </a:solidFill>
            </a:endParaRPr>
          </a:p>
          <a:p>
            <a:pPr marL="1714500" lvl="3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일본의 대표적인 관광도시 </a:t>
            </a:r>
            <a:r>
              <a:rPr lang="en-US" altLang="ko-KR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5</a:t>
            </a: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개 중 선택하기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1714500" lvl="3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선택한 도시에서 원하는 관광지 선택 후 나의 관광 리스트에 추가하기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1714500" lvl="3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잘못 선택 시 삭제하기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1714500" lvl="3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다른 도시를 선택하고 싶을 때 최초 도시 선택 창으로 </a:t>
            </a:r>
            <a:r>
              <a:rPr lang="ko-KR" altLang="en-US" dirty="0" err="1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뒤로가기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1714500" lvl="3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원하는 관광지 리스트를 추가하고 완료했을 때 최종결정 버튼 클릭하기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800100" lvl="1" indent="-342900"/>
            <a:r>
              <a:rPr lang="en-US" altLang="ko-KR" dirty="0" smtClean="0">
                <a:solidFill>
                  <a:prstClr val="black"/>
                </a:solidFill>
              </a:rPr>
              <a:t>		</a:t>
            </a:r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371599"/>
            <a:ext cx="12191999" cy="4154984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257300" lvl="2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1-1.</a:t>
            </a:r>
            <a:r>
              <a:rPr lang="ko-KR" altLang="en-US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프로그램 요구사항</a:t>
            </a:r>
            <a:endParaRPr lang="en-US" altLang="ko-KR" sz="20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1257300" lvl="2" indent="-342900"/>
            <a:r>
              <a:rPr lang="en-US" altLang="ko-KR" b="1" i="1" dirty="0" smtClean="0">
                <a:solidFill>
                  <a:prstClr val="black"/>
                </a:solidFill>
              </a:rPr>
              <a:t>	 5. </a:t>
            </a:r>
            <a:r>
              <a:rPr lang="ko-KR" altLang="en-US" b="1" i="1" dirty="0" smtClean="0">
                <a:solidFill>
                  <a:prstClr val="black"/>
                </a:solidFill>
              </a:rPr>
              <a:t>최종 결정 창</a:t>
            </a:r>
            <a:endParaRPr lang="en-US" altLang="ko-KR" b="1" i="1" dirty="0" smtClean="0">
              <a:solidFill>
                <a:prstClr val="black"/>
              </a:solidFill>
            </a:endParaRPr>
          </a:p>
          <a:p>
            <a:pPr marL="1714500" lvl="3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원하는 관광지 리스트 데이터를 가져와서 보여주기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1714500" lvl="3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합계 버튼을 누르면 추가한 관광지의 총 입장료 및 관람료 더하기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1714500" lvl="3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환율 계산기 버튼 클릭하기 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1714500" lvl="3" indent="-342900">
              <a:buFont typeface="Wingdings" pitchFamily="2" charset="2"/>
              <a:buChar char="ü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1714500" lvl="3" indent="-342900"/>
            <a:r>
              <a:rPr lang="en-US" altLang="ko-KR" b="1" i="1" dirty="0" smtClean="0">
                <a:solidFill>
                  <a:prstClr val="black"/>
                </a:solidFill>
              </a:rPr>
              <a:t>6. </a:t>
            </a:r>
            <a:r>
              <a:rPr lang="ko-KR" altLang="en-US" b="1" i="1" dirty="0" smtClean="0">
                <a:solidFill>
                  <a:prstClr val="black"/>
                </a:solidFill>
              </a:rPr>
              <a:t>환율 계산기</a:t>
            </a:r>
            <a:endParaRPr lang="en-US" altLang="ko-KR" b="1" i="1" dirty="0" smtClean="0">
              <a:solidFill>
                <a:prstClr val="black"/>
              </a:solidFill>
            </a:endParaRPr>
          </a:p>
          <a:p>
            <a:pPr marL="1714500" lvl="3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현재 환율 상태버튼 클릭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1714500" lvl="3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현재 날짜의 시점으로 환율 상태</a:t>
            </a:r>
            <a:r>
              <a:rPr lang="en-US" altLang="ko-KR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(USD,JPY,CNY) </a:t>
            </a: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보여주기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1714500" lvl="3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최종결정 창에서 총 합계를 입력한 뒤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1714500" lvl="3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prstClr val="black"/>
                </a:solidFill>
                <a:latin typeface="HY강B" pitchFamily="18" charset="-127"/>
                <a:ea typeface="HY강B" pitchFamily="18" charset="-127"/>
              </a:rPr>
              <a:t>한화로 환산하기</a:t>
            </a:r>
            <a:endParaRPr lang="en-US" altLang="ko-KR" dirty="0" smtClean="0">
              <a:solidFill>
                <a:prstClr val="black"/>
              </a:solidFill>
              <a:latin typeface="HY강B" pitchFamily="18" charset="-127"/>
              <a:ea typeface="HY강B" pitchFamily="18" charset="-127"/>
            </a:endParaRP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	</a:t>
            </a:r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night-view-1139229_960_720.jpg"/>
          <p:cNvPicPr>
            <a:picLocks noChangeAspect="1"/>
          </p:cNvPicPr>
          <p:nvPr/>
        </p:nvPicPr>
        <p:blipFill>
          <a:blip r:embed="rId2" cstate="print">
            <a:lum bright="-14000" contrast="-34000"/>
          </a:blip>
          <a:srcRect r="1180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39615" y="254975"/>
            <a:ext cx="10911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4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4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개발일정</a:t>
            </a:r>
            <a:r>
              <a:rPr lang="en-US" altLang="ko-KR" dirty="0" smtClean="0">
                <a:solidFill>
                  <a:schemeClr val="bg1"/>
                </a:solidFill>
              </a:rPr>
              <a:t>		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67254" y="870437"/>
          <a:ext cx="8660425" cy="54751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32085"/>
                <a:gridCol w="1732085"/>
                <a:gridCol w="1732085"/>
                <a:gridCol w="1732085"/>
                <a:gridCol w="1732085"/>
              </a:tblGrid>
              <a:tr h="30959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4000"/>
                      </a:schemeClr>
                    </a:solidFill>
                  </a:tcPr>
                </a:tc>
              </a:tr>
              <a:tr h="81256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프로젝트 시작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아이디어 구상 및 선정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아이디어 선정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및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프로그램 구성 정의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프로그램 구성 정의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프로그램 구성 정의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26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27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4000"/>
                      </a:schemeClr>
                    </a:solidFill>
                  </a:tcPr>
                </a:tc>
              </a:tr>
              <a:tr h="1016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데이타베이스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테이블 설계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회원 정보 및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도시리스트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데이타베이스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테이블 설계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관광리스트 및 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관광지 설명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데이터베이스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테이블 설계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(PK,</a:t>
                      </a:r>
                      <a:r>
                        <a:rPr lang="en-US" altLang="ko-KR" sz="1200" b="1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FK and</a:t>
                      </a:r>
                    </a:p>
                    <a:p>
                      <a:pPr algn="ctr" latinLnBrk="1"/>
                      <a:r>
                        <a:rPr lang="en-US" altLang="ko-KR" sz="1200" b="1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Join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데이타베이스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테이블 설계 및 보완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설명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리스트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추가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화면 설계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전체 기본 구조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만들기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4000"/>
                      </a:schemeClr>
                    </a:solidFill>
                  </a:tcPr>
                </a:tc>
              </a:tr>
              <a:tr h="73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데이타베이스와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자바 데이터공유확인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테이블과 컨트롤러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회원가입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altLang="ko-KR" sz="1200" b="1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1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중복확인</a:t>
                      </a:r>
                      <a:r>
                        <a:rPr lang="en-US" altLang="ko-KR" sz="1200" b="1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1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및</a:t>
                      </a:r>
                      <a:endParaRPr lang="en-US" altLang="ko-KR" sz="1200" b="1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로그인 화면 제작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관광대표도시 및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관광지 화면 제작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각 관광지마다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설명창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제작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환율계산기 제작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4000"/>
                      </a:schemeClr>
                    </a:solidFill>
                  </a:tcPr>
                </a:tc>
              </a:tr>
              <a:tr h="765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전체 화면 구성 및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추가 기능 설계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화면 구성 완료 및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디버깅 시작 및 완료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css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제작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프로그램 수정 완료 및</a:t>
                      </a:r>
                      <a:endParaRPr lang="en-US" altLang="ko-KR" sz="1200" b="1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전체 시연 확인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PPT 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작성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  <a:alpha val="63000"/>
                      </a:schemeClr>
                    </a:solidFill>
                  </a:tcPr>
                </a:tc>
              </a:tr>
              <a:tr h="594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PPT </a:t>
                      </a:r>
                      <a:r>
                        <a:rPr lang="ko-KR" altLang="en-US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작성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활기참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978267"/>
            <a:ext cx="12192000" cy="2862322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marL="1257300" lvl="2" indent="-342900"/>
            <a:endParaRPr lang="en-US" altLang="ko-KR" sz="2400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r>
              <a:rPr lang="en-US" altLang="ko-KR" sz="24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프로그램 구조</a:t>
            </a:r>
            <a:endParaRPr lang="en-US" altLang="ko-KR" sz="2400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endParaRPr lang="en-US" altLang="ko-KR" sz="2400" b="1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257300" lvl="2" indent="-342900"/>
            <a:r>
              <a:rPr lang="en-US" altLang="ko-KR" b="1" i="1" dirty="0" smtClean="0">
                <a:solidFill>
                  <a:prstClr val="black"/>
                </a:solidFill>
                <a:latin typeface="+mn-ea"/>
              </a:rPr>
              <a:t>	</a:t>
            </a:r>
            <a:r>
              <a:rPr lang="ko-KR" altLang="ko-KR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▷</a:t>
            </a:r>
            <a:r>
              <a:rPr lang="ko-KR" altLang="en-US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개발환경</a:t>
            </a:r>
            <a:endParaRPr lang="en-US" altLang="ko-KR" i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marL="1257300" lvl="2" indent="-342900"/>
            <a:r>
              <a:rPr lang="en-US" altLang="ko-KR" i="1" dirty="0" smtClean="0">
                <a:solidFill>
                  <a:prstClr val="black"/>
                </a:solidFill>
                <a:latin typeface="+mn-ea"/>
              </a:rPr>
              <a:t>	</a:t>
            </a:r>
            <a:r>
              <a:rPr lang="ko-KR" altLang="ko-KR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▷</a:t>
            </a:r>
            <a:r>
              <a:rPr lang="ko-KR" altLang="en-US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테이블 설계</a:t>
            </a:r>
            <a:endParaRPr lang="en-US" altLang="ko-KR" i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marL="1257300" lvl="2" indent="-342900"/>
            <a:r>
              <a:rPr lang="en-US" altLang="ko-KR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	</a:t>
            </a:r>
            <a:r>
              <a:rPr lang="ko-KR" altLang="ko-KR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▷</a:t>
            </a:r>
            <a:r>
              <a:rPr lang="en-US" altLang="ko-KR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MVC </a:t>
            </a:r>
            <a:r>
              <a:rPr lang="ko-KR" altLang="en-US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파일 구조</a:t>
            </a:r>
            <a:endParaRPr lang="en-US" altLang="ko-KR" i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marL="1257300" lvl="2" indent="-342900"/>
            <a:r>
              <a:rPr lang="en-US" altLang="ko-KR" i="1" dirty="0" smtClean="0">
                <a:solidFill>
                  <a:prstClr val="black"/>
                </a:solidFill>
                <a:latin typeface="+mn-ea"/>
              </a:rPr>
              <a:t>	</a:t>
            </a:r>
            <a:r>
              <a:rPr lang="ko-KR" altLang="ko-KR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▷</a:t>
            </a:r>
            <a:r>
              <a:rPr lang="en-US" altLang="ko-KR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Class </a:t>
            </a:r>
            <a:r>
              <a:rPr lang="en-US" altLang="ko-KR" i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DiaGram</a:t>
            </a:r>
            <a:endParaRPr lang="en-US" altLang="ko-KR" i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marL="1257300" lvl="2" indent="-342900"/>
            <a:r>
              <a:rPr lang="en-US" altLang="ko-KR" b="1" i="1" dirty="0" smtClean="0">
                <a:solidFill>
                  <a:prstClr val="black"/>
                </a:solidFill>
                <a:latin typeface="+mn-ea"/>
              </a:rPr>
              <a:t>		</a:t>
            </a:r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342900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257300"/>
            <a:ext cx="12192000" cy="4185761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3-1. </a:t>
            </a:r>
            <a:r>
              <a:rPr lang="ko-KR" altLang="en-US" sz="2000" b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개발환경</a:t>
            </a:r>
            <a:endParaRPr lang="en-US" altLang="ko-KR" sz="20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endParaRPr lang="en-US" altLang="ko-KR" sz="2400" b="1" dirty="0" smtClean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714500" lvl="3" indent="-342900"/>
            <a:r>
              <a:rPr lang="en-US" altLang="ko-KR" dirty="0" smtClean="0">
                <a:solidFill>
                  <a:prstClr val="black"/>
                </a:solidFill>
              </a:rPr>
              <a:t>	</a:t>
            </a:r>
          </a:p>
          <a:p>
            <a:pPr marL="2171700" lvl="4" indent="-342900">
              <a:buFont typeface="+mj-lt"/>
              <a:buAutoNum type="arabicPeriod"/>
            </a:pP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운영체제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:  Windows 10 64 Bit</a:t>
            </a:r>
          </a:p>
          <a:p>
            <a:pPr marL="2171700" lvl="4" indent="-342900">
              <a:buFont typeface="+mj-lt"/>
              <a:buAutoNum type="arabicPeriod"/>
            </a:pP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도구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: Eclipse IDE for Java Developers Version: Neon.3  Release (4.9.0),</a:t>
            </a:r>
          </a:p>
          <a:p>
            <a:pPr marL="3543300" lvl="7" indent="-342900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b="1" i="1" dirty="0" err="1" smtClean="0">
                <a:solidFill>
                  <a:schemeClr val="bg1"/>
                </a:solidFill>
                <a:latin typeface="+mn-ea"/>
              </a:rPr>
              <a:t>JavaFX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Scene Builder2.0</a:t>
            </a:r>
          </a:p>
          <a:p>
            <a:pPr marL="2171700" lvl="4" indent="-342900">
              <a:buFont typeface="+mj-lt"/>
              <a:buAutoNum type="arabicPeriod"/>
            </a:pP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ko-KR" altLang="en-US" b="1" i="1" dirty="0" err="1" smtClean="0">
                <a:solidFill>
                  <a:schemeClr val="bg1"/>
                </a:solidFill>
                <a:latin typeface="+mn-ea"/>
              </a:rPr>
              <a:t>디자인툴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: Scene Builder2.0</a:t>
            </a:r>
          </a:p>
          <a:p>
            <a:pPr marL="2171700" lvl="4" indent="-342900">
              <a:buFont typeface="+mj-lt"/>
              <a:buAutoNum type="arabicPeriod"/>
            </a:pP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DB : </a:t>
            </a:r>
            <a:r>
              <a:rPr lang="en-US" altLang="ko-KR" b="1" i="1" dirty="0" err="1" smtClean="0">
                <a:solidFill>
                  <a:schemeClr val="bg1"/>
                </a:solidFill>
                <a:latin typeface="+mn-ea"/>
              </a:rPr>
              <a:t>MySQL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Community Server5.7.10-log(GPL)</a:t>
            </a:r>
          </a:p>
          <a:p>
            <a:pPr marL="3086100" lvl="6" indent="-342900"/>
            <a:r>
              <a:rPr lang="en-US" altLang="ko-KR" b="1" i="1" dirty="0" err="1" smtClean="0">
                <a:solidFill>
                  <a:schemeClr val="bg1"/>
                </a:solidFill>
                <a:latin typeface="+mn-ea"/>
              </a:rPr>
              <a:t>MySQL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Workbench 6.3.5 CE build 201(64Bit)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3086100" lvl="6" indent="-342900"/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6074</TotalTime>
  <Words>624</Words>
  <Application>Microsoft Office PowerPoint</Application>
  <PresentationFormat>사용자 지정</PresentationFormat>
  <Paragraphs>504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25</vt:i4>
      </vt:variant>
    </vt:vector>
  </HeadingPairs>
  <TitlesOfParts>
    <vt:vector size="39" baseType="lpstr">
      <vt:lpstr>굴림</vt:lpstr>
      <vt:lpstr>Arial</vt:lpstr>
      <vt:lpstr>맑은 고딕</vt:lpstr>
      <vt:lpstr>양재깨비체B</vt:lpstr>
      <vt:lpstr>Arial Unicode MS</vt:lpstr>
      <vt:lpstr>HY헤드라인M</vt:lpstr>
      <vt:lpstr>HY강B</vt:lpstr>
      <vt:lpstr>Wingdings</vt:lpstr>
      <vt:lpstr>Office 테마</vt:lpstr>
      <vt:lpstr>1_Office 테마</vt:lpstr>
      <vt:lpstr>2_Office 테마</vt:lpstr>
      <vt:lpstr>3_Office 테마</vt:lpstr>
      <vt:lpstr>4_Office 테마</vt:lpstr>
      <vt:lpstr>5_Office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Customer</cp:lastModifiedBy>
  <cp:revision>961</cp:revision>
  <dcterms:created xsi:type="dcterms:W3CDTF">2018-08-02T07:05:36Z</dcterms:created>
  <dcterms:modified xsi:type="dcterms:W3CDTF">2019-02-14T02:18:23Z</dcterms:modified>
</cp:coreProperties>
</file>